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13"/>
  </p:notesMasterIdLst>
  <p:sldIdLst>
    <p:sldId id="256" r:id="rId3"/>
    <p:sldId id="257" r:id="rId4"/>
    <p:sldId id="258" r:id="rId5"/>
    <p:sldId id="259" r:id="rId6"/>
    <p:sldId id="260" r:id="rId7"/>
    <p:sldId id="308" r:id="rId8"/>
    <p:sldId id="309" r:id="rId9"/>
    <p:sldId id="310" r:id="rId10"/>
    <p:sldId id="311" r:id="rId11"/>
    <p:sldId id="307" r:id="rId12"/>
  </p:sldIdLst>
  <p:sldSz cx="12192000" cy="6858000"/>
  <p:notesSz cx="6858000" cy="9144000"/>
  <p:embeddedFontLst>
    <p:embeddedFont>
      <p:font typeface="Open Sans" panose="020B0606030504020204" pitchFamily="34" charset="0"/>
      <p:regular r:id="rId14"/>
      <p:bold r:id="rId15"/>
      <p:italic r:id="rId16"/>
      <p:boldItalic r:id="rId17"/>
    </p:embeddedFont>
    <p:embeddedFont>
      <p:font typeface="Open Sans SemiBold" panose="020B0706030804020204" pitchFamily="34" charset="0"/>
      <p:regular r:id="rId18"/>
      <p:bold r:id="rId19"/>
      <p:italic r:id="rId20"/>
      <p:boldItalic r:id="rId21"/>
    </p:embeddedFont>
    <p:embeddedFont>
      <p:font typeface="Quattrocento Sans" panose="020B0502050000020003"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207C486F-49C8-469F-91BF-A12AEF00BAE4}">
          <p14:sldIdLst>
            <p14:sldId id="256"/>
            <p14:sldId id="257"/>
            <p14:sldId id="258"/>
            <p14:sldId id="259"/>
            <p14:sldId id="260"/>
            <p14:sldId id="308"/>
            <p14:sldId id="309"/>
            <p14:sldId id="310"/>
            <p14:sldId id="31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308FCC-5CEA-49C0-B380-70134B332C66}">
  <a:tblStyle styleId="{80308FCC-5CEA-49C0-B380-70134B332C66}"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7F6"/>
          </a:solidFill>
        </a:fill>
      </a:tcStyle>
    </a:wholeTbl>
    <a:band1H>
      <a:tcTxStyle/>
      <a:tcStyle>
        <a:tcBdr/>
        <a:fill>
          <a:solidFill>
            <a:srgbClr val="D7EFED"/>
          </a:solidFill>
        </a:fill>
      </a:tcStyle>
    </a:band1H>
    <a:band2H>
      <a:tcTxStyle/>
      <a:tcStyle>
        <a:tcBdr/>
      </a:tcStyle>
    </a:band2H>
    <a:band1V>
      <a:tcTxStyle/>
      <a:tcStyle>
        <a:tcBdr/>
        <a:fill>
          <a:solidFill>
            <a:srgbClr val="D7EFED"/>
          </a:solidFill>
        </a:fill>
      </a:tcStyle>
    </a:band1V>
    <a:band2V>
      <a:tcTxStyle/>
      <a:tcStyle>
        <a:tcBdr/>
      </a:tcStyle>
    </a:band2V>
    <a:lastCol>
      <a:tcTxStyle b="on" i="off">
        <a:font>
          <a:latin typeface="Open Sans"/>
          <a:ea typeface="Open Sans"/>
          <a:cs typeface="Open Sans"/>
        </a:font>
        <a:schemeClr val="lt1"/>
      </a:tcTxStyle>
      <a:tcStyle>
        <a:tcBdr/>
        <a:fill>
          <a:solidFill>
            <a:schemeClr val="accent3"/>
          </a:solidFill>
        </a:fill>
      </a:tcStyle>
    </a:lastCol>
    <a:firstCol>
      <a:tcTxStyle b="on" i="off">
        <a:font>
          <a:latin typeface="Open Sans"/>
          <a:ea typeface="Open Sans"/>
          <a:cs typeface="Open Sans"/>
        </a:font>
        <a:schemeClr val="lt1"/>
      </a:tcTxStyle>
      <a:tcStyle>
        <a:tcBdr/>
        <a:fill>
          <a:solidFill>
            <a:schemeClr val="accent3"/>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C8F0FC6C-27D0-457F-825E-2AA3C10A2AE9}"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F6F7"/>
          </a:solidFill>
        </a:fill>
      </a:tcStyle>
    </a:wholeTbl>
    <a:band1H>
      <a:tcTxStyle/>
      <a:tcStyle>
        <a:tcBdr/>
        <a:fill>
          <a:solidFill>
            <a:srgbClr val="EDEDEE"/>
          </a:solidFill>
        </a:fill>
      </a:tcStyle>
    </a:band1H>
    <a:band2H>
      <a:tcTxStyle/>
      <a:tcStyle>
        <a:tcBdr/>
      </a:tcStyle>
    </a:band2H>
    <a:band1V>
      <a:tcTxStyle/>
      <a:tcStyle>
        <a:tcBdr/>
        <a:fill>
          <a:solidFill>
            <a:srgbClr val="EDEDEE"/>
          </a:solidFill>
        </a:fill>
      </a:tcStyle>
    </a:band1V>
    <a:band2V>
      <a:tcTxStyle/>
      <a:tcStyle>
        <a:tcBdr/>
      </a:tcStyle>
    </a:band2V>
    <a:lastCol>
      <a:tcTxStyle b="on" i="off">
        <a:font>
          <a:latin typeface="Open Sans"/>
          <a:ea typeface="Open Sans"/>
          <a:cs typeface="Open Sans"/>
        </a:font>
        <a:schemeClr val="lt1"/>
      </a:tcTxStyle>
      <a:tcStyle>
        <a:tcBdr/>
        <a:fill>
          <a:solidFill>
            <a:schemeClr val="accent4"/>
          </a:solidFill>
        </a:fill>
      </a:tcStyle>
    </a:lastCol>
    <a:firstCol>
      <a:tcTxStyle b="on" i="off">
        <a:font>
          <a:latin typeface="Open Sans"/>
          <a:ea typeface="Open Sans"/>
          <a:cs typeface="Open Sans"/>
        </a:font>
        <a:schemeClr val="lt1"/>
      </a:tcTxStyle>
      <a:tcStyle>
        <a:tcBdr/>
        <a:fill>
          <a:solidFill>
            <a:schemeClr val="accent4"/>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F6417F2E-6AD5-625A-5626-3D6A3AEA4FCD}"/>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5BA728F0-839A-492D-9B5E-6852DD8F35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05913BE6-A56B-7A62-17BA-67991A296A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37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410D143E-C778-DA80-D81A-2463C0450B1B}"/>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A2425D8A-50CC-B75D-511D-C564EF44D6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EFDB0B1F-433E-5339-C457-1E14CDD09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018AA844-4F55-EA29-2A1B-728FE5F80147}"/>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FAB1FC40-10E4-91C5-8B34-A7237DF44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757CCCBD-89EB-2AA8-D237-488ED7EC59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50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40BC01BD-623A-F361-8BCC-531018B48082}"/>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1B4EC109-B85D-5F4C-2F79-1258C2DD2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E2950A20-3AB7-21ED-405A-C27894D253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5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namirial.com/en/namirial-acquisition-netheos/" TargetMode="Externa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hyperlink" Target="https://www.namirial.com/en/ambienta-acquisition-bit4id-integration-namirial-platform/" TargetMode="External"/><Relationship Id="rId10" Type="http://schemas.openxmlformats.org/officeDocument/2006/relationships/image" Target="../media/image42.png"/><Relationship Id="rId4" Type="http://schemas.openxmlformats.org/officeDocument/2006/relationships/hyperlink" Target="https://www.namirial.com/en/namirial-acquisition-evicertia/" TargetMode="External"/><Relationship Id="rId9"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2 Headline Neutral">
  <p:cSld name="V2 Headline Neutral">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478"/>
        <p:cNvGrpSpPr/>
        <p:nvPr/>
      </p:nvGrpSpPr>
      <p:grpSpPr>
        <a:xfrm>
          <a:off x="0" y="0"/>
          <a:ext cx="0" cy="0"/>
          <a:chOff x="0" y="0"/>
          <a:chExt cx="0" cy="0"/>
        </a:xfrm>
      </p:grpSpPr>
      <p:sp>
        <p:nvSpPr>
          <p:cNvPr id="479" name="Google Shape;479;p20"/>
          <p:cNvSpPr/>
          <p:nvPr/>
        </p:nvSpPr>
        <p:spPr>
          <a:xfrm>
            <a:off x="0" y="-60385"/>
            <a:ext cx="12192000" cy="202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80" name="Google Shape;480;p20"/>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1" name="Google Shape;481;p20"/>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2" name="Google Shape;482;p20"/>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3" name="Google Shape;483;p20"/>
          <p:cNvSpPr>
            <a:spLocks noGrp="1"/>
          </p:cNvSpPr>
          <p:nvPr>
            <p:ph type="pic" idx="4"/>
          </p:nvPr>
        </p:nvSpPr>
        <p:spPr>
          <a:xfrm>
            <a:off x="3055790" y="1117284"/>
            <a:ext cx="1585929" cy="1585929"/>
          </a:xfrm>
          <a:prstGeom prst="ellipse">
            <a:avLst/>
          </a:prstGeom>
          <a:noFill/>
          <a:ln>
            <a:noFill/>
          </a:ln>
        </p:spPr>
      </p:sp>
      <p:sp>
        <p:nvSpPr>
          <p:cNvPr id="484" name="Google Shape;484;p20"/>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5" name="Google Shape;485;p20"/>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6" name="Google Shape;486;p20"/>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7" name="Google Shape;487;p20"/>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500"/>
                                        <p:tgtEl>
                                          <p:spTgt spid="4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0">
                                            <p:txEl>
                                              <p:pRg st="1" end="1"/>
                                            </p:txEl>
                                          </p:spTgt>
                                        </p:tgtEl>
                                        <p:attrNameLst>
                                          <p:attrName>style.visibility</p:attrName>
                                        </p:attrNameLst>
                                      </p:cBhvr>
                                      <p:to>
                                        <p:strVal val="visible"/>
                                      </p:to>
                                    </p:set>
                                    <p:animEffect transition="in" filter="fade">
                                      <p:cBhvr>
                                        <p:cTn id="10" dur="500"/>
                                        <p:tgtEl>
                                          <p:spTgt spid="4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xEl>
                                              <p:pRg st="2" end="2"/>
                                            </p:txEl>
                                          </p:spTgt>
                                        </p:tgtEl>
                                        <p:attrNameLst>
                                          <p:attrName>style.visibility</p:attrName>
                                        </p:attrNameLst>
                                      </p:cBhvr>
                                      <p:to>
                                        <p:strVal val="visible"/>
                                      </p:to>
                                    </p:set>
                                    <p:animEffect transition="in" filter="fade">
                                      <p:cBhvr>
                                        <p:cTn id="13" dur="500"/>
                                        <p:tgtEl>
                                          <p:spTgt spid="48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xEl>
                                              <p:pRg st="3" end="3"/>
                                            </p:txEl>
                                          </p:spTgt>
                                        </p:tgtEl>
                                        <p:attrNameLst>
                                          <p:attrName>style.visibility</p:attrName>
                                        </p:attrNameLst>
                                      </p:cBhvr>
                                      <p:to>
                                        <p:strVal val="visible"/>
                                      </p:to>
                                    </p:set>
                                    <p:animEffect transition="in" filter="fade">
                                      <p:cBhvr>
                                        <p:cTn id="16" dur="500"/>
                                        <p:tgtEl>
                                          <p:spTgt spid="48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80">
                                            <p:txEl>
                                              <p:pRg st="4" end="4"/>
                                            </p:txEl>
                                          </p:spTgt>
                                        </p:tgtEl>
                                        <p:attrNameLst>
                                          <p:attrName>style.visibility</p:attrName>
                                        </p:attrNameLst>
                                      </p:cBhvr>
                                      <p:to>
                                        <p:strVal val="visible"/>
                                      </p:to>
                                    </p:set>
                                    <p:animEffect transition="in" filter="fade">
                                      <p:cBhvr>
                                        <p:cTn id="19" dur="500"/>
                                        <p:tgtEl>
                                          <p:spTgt spid="48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80">
                                            <p:txEl>
                                              <p:pRg st="5" end="5"/>
                                            </p:txEl>
                                          </p:spTgt>
                                        </p:tgtEl>
                                        <p:attrNameLst>
                                          <p:attrName>style.visibility</p:attrName>
                                        </p:attrNameLst>
                                      </p:cBhvr>
                                      <p:to>
                                        <p:strVal val="visible"/>
                                      </p:to>
                                    </p:set>
                                    <p:animEffect transition="in" filter="fade">
                                      <p:cBhvr>
                                        <p:cTn id="22" dur="500"/>
                                        <p:tgtEl>
                                          <p:spTgt spid="48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80">
                                            <p:txEl>
                                              <p:pRg st="6" end="6"/>
                                            </p:txEl>
                                          </p:spTgt>
                                        </p:tgtEl>
                                        <p:attrNameLst>
                                          <p:attrName>style.visibility</p:attrName>
                                        </p:attrNameLst>
                                      </p:cBhvr>
                                      <p:to>
                                        <p:strVal val="visible"/>
                                      </p:to>
                                    </p:set>
                                    <p:animEffect transition="in" filter="fade">
                                      <p:cBhvr>
                                        <p:cTn id="25" dur="500"/>
                                        <p:tgtEl>
                                          <p:spTgt spid="48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80">
                                            <p:txEl>
                                              <p:pRg st="7" end="7"/>
                                            </p:txEl>
                                          </p:spTgt>
                                        </p:tgtEl>
                                        <p:attrNameLst>
                                          <p:attrName>style.visibility</p:attrName>
                                        </p:attrNameLst>
                                      </p:cBhvr>
                                      <p:to>
                                        <p:strVal val="visible"/>
                                      </p:to>
                                    </p:set>
                                    <p:animEffect transition="in" filter="fade">
                                      <p:cBhvr>
                                        <p:cTn id="28" dur="500"/>
                                        <p:tgtEl>
                                          <p:spTgt spid="48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80">
                                            <p:txEl>
                                              <p:pRg st="8" end="8"/>
                                            </p:txEl>
                                          </p:spTgt>
                                        </p:tgtEl>
                                        <p:attrNameLst>
                                          <p:attrName>style.visibility</p:attrName>
                                        </p:attrNameLst>
                                      </p:cBhvr>
                                      <p:to>
                                        <p:strVal val="visible"/>
                                      </p:to>
                                    </p:set>
                                    <p:animEffect transition="in" filter="fade">
                                      <p:cBhvr>
                                        <p:cTn id="31" dur="500"/>
                                        <p:tgtEl>
                                          <p:spTgt spid="48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1">
                                            <p:txEl>
                                              <p:pRg st="0" end="0"/>
                                            </p:txEl>
                                          </p:spTgt>
                                        </p:tgtEl>
                                        <p:attrNameLst>
                                          <p:attrName>style.visibility</p:attrName>
                                        </p:attrNameLst>
                                      </p:cBhvr>
                                      <p:to>
                                        <p:strVal val="visible"/>
                                      </p:to>
                                    </p:set>
                                    <p:animEffect transition="in" filter="fade">
                                      <p:cBhvr>
                                        <p:cTn id="34" dur="500"/>
                                        <p:tgtEl>
                                          <p:spTgt spid="481">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81">
                                            <p:txEl>
                                              <p:pRg st="1" end="1"/>
                                            </p:txEl>
                                          </p:spTgt>
                                        </p:tgtEl>
                                        <p:attrNameLst>
                                          <p:attrName>style.visibility</p:attrName>
                                        </p:attrNameLst>
                                      </p:cBhvr>
                                      <p:to>
                                        <p:strVal val="visible"/>
                                      </p:to>
                                    </p:set>
                                    <p:animEffect transition="in" filter="fade">
                                      <p:cBhvr>
                                        <p:cTn id="37" dur="500"/>
                                        <p:tgtEl>
                                          <p:spTgt spid="481">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81">
                                            <p:txEl>
                                              <p:pRg st="2" end="2"/>
                                            </p:txEl>
                                          </p:spTgt>
                                        </p:tgtEl>
                                        <p:attrNameLst>
                                          <p:attrName>style.visibility</p:attrName>
                                        </p:attrNameLst>
                                      </p:cBhvr>
                                      <p:to>
                                        <p:strVal val="visible"/>
                                      </p:to>
                                    </p:set>
                                    <p:animEffect transition="in" filter="fade">
                                      <p:cBhvr>
                                        <p:cTn id="40" dur="500"/>
                                        <p:tgtEl>
                                          <p:spTgt spid="481">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81">
                                            <p:txEl>
                                              <p:pRg st="3" end="3"/>
                                            </p:txEl>
                                          </p:spTgt>
                                        </p:tgtEl>
                                        <p:attrNameLst>
                                          <p:attrName>style.visibility</p:attrName>
                                        </p:attrNameLst>
                                      </p:cBhvr>
                                      <p:to>
                                        <p:strVal val="visible"/>
                                      </p:to>
                                    </p:set>
                                    <p:animEffect transition="in" filter="fade">
                                      <p:cBhvr>
                                        <p:cTn id="43" dur="500"/>
                                        <p:tgtEl>
                                          <p:spTgt spid="481">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81">
                                            <p:txEl>
                                              <p:pRg st="4" end="4"/>
                                            </p:txEl>
                                          </p:spTgt>
                                        </p:tgtEl>
                                        <p:attrNameLst>
                                          <p:attrName>style.visibility</p:attrName>
                                        </p:attrNameLst>
                                      </p:cBhvr>
                                      <p:to>
                                        <p:strVal val="visible"/>
                                      </p:to>
                                    </p:set>
                                    <p:animEffect transition="in" filter="fade">
                                      <p:cBhvr>
                                        <p:cTn id="46" dur="500"/>
                                        <p:tgtEl>
                                          <p:spTgt spid="481">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81">
                                            <p:txEl>
                                              <p:pRg st="5" end="5"/>
                                            </p:txEl>
                                          </p:spTgt>
                                        </p:tgtEl>
                                        <p:attrNameLst>
                                          <p:attrName>style.visibility</p:attrName>
                                        </p:attrNameLst>
                                      </p:cBhvr>
                                      <p:to>
                                        <p:strVal val="visible"/>
                                      </p:to>
                                    </p:set>
                                    <p:animEffect transition="in" filter="fade">
                                      <p:cBhvr>
                                        <p:cTn id="49" dur="500"/>
                                        <p:tgtEl>
                                          <p:spTgt spid="48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81">
                                            <p:txEl>
                                              <p:pRg st="6" end="6"/>
                                            </p:txEl>
                                          </p:spTgt>
                                        </p:tgtEl>
                                        <p:attrNameLst>
                                          <p:attrName>style.visibility</p:attrName>
                                        </p:attrNameLst>
                                      </p:cBhvr>
                                      <p:to>
                                        <p:strVal val="visible"/>
                                      </p:to>
                                    </p:set>
                                    <p:animEffect transition="in" filter="fade">
                                      <p:cBhvr>
                                        <p:cTn id="52" dur="500"/>
                                        <p:tgtEl>
                                          <p:spTgt spid="481">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81">
                                            <p:txEl>
                                              <p:pRg st="7" end="7"/>
                                            </p:txEl>
                                          </p:spTgt>
                                        </p:tgtEl>
                                        <p:attrNameLst>
                                          <p:attrName>style.visibility</p:attrName>
                                        </p:attrNameLst>
                                      </p:cBhvr>
                                      <p:to>
                                        <p:strVal val="visible"/>
                                      </p:to>
                                    </p:set>
                                    <p:animEffect transition="in" filter="fade">
                                      <p:cBhvr>
                                        <p:cTn id="55" dur="500"/>
                                        <p:tgtEl>
                                          <p:spTgt spid="481">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81">
                                            <p:txEl>
                                              <p:pRg st="8" end="8"/>
                                            </p:txEl>
                                          </p:spTgt>
                                        </p:tgtEl>
                                        <p:attrNameLst>
                                          <p:attrName>style.visibility</p:attrName>
                                        </p:attrNameLst>
                                      </p:cBhvr>
                                      <p:to>
                                        <p:strVal val="visible"/>
                                      </p:to>
                                    </p:set>
                                    <p:animEffect transition="in" filter="fade">
                                      <p:cBhvr>
                                        <p:cTn id="58" dur="500"/>
                                        <p:tgtEl>
                                          <p:spTgt spid="481">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82">
                                            <p:txEl>
                                              <p:pRg st="0" end="0"/>
                                            </p:txEl>
                                          </p:spTgt>
                                        </p:tgtEl>
                                        <p:attrNameLst>
                                          <p:attrName>style.visibility</p:attrName>
                                        </p:attrNameLst>
                                      </p:cBhvr>
                                      <p:to>
                                        <p:strVal val="visible"/>
                                      </p:to>
                                    </p:set>
                                    <p:animEffect transition="in" filter="fade">
                                      <p:cBhvr>
                                        <p:cTn id="61" dur="500"/>
                                        <p:tgtEl>
                                          <p:spTgt spid="482">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82">
                                            <p:txEl>
                                              <p:pRg st="1" end="1"/>
                                            </p:txEl>
                                          </p:spTgt>
                                        </p:tgtEl>
                                        <p:attrNameLst>
                                          <p:attrName>style.visibility</p:attrName>
                                        </p:attrNameLst>
                                      </p:cBhvr>
                                      <p:to>
                                        <p:strVal val="visible"/>
                                      </p:to>
                                    </p:set>
                                    <p:animEffect transition="in" filter="fade">
                                      <p:cBhvr>
                                        <p:cTn id="64" dur="500"/>
                                        <p:tgtEl>
                                          <p:spTgt spid="482">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82">
                                            <p:txEl>
                                              <p:pRg st="2" end="2"/>
                                            </p:txEl>
                                          </p:spTgt>
                                        </p:tgtEl>
                                        <p:attrNameLst>
                                          <p:attrName>style.visibility</p:attrName>
                                        </p:attrNameLst>
                                      </p:cBhvr>
                                      <p:to>
                                        <p:strVal val="visible"/>
                                      </p:to>
                                    </p:set>
                                    <p:animEffect transition="in" filter="fade">
                                      <p:cBhvr>
                                        <p:cTn id="67" dur="500"/>
                                        <p:tgtEl>
                                          <p:spTgt spid="482">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82">
                                            <p:txEl>
                                              <p:pRg st="3" end="3"/>
                                            </p:txEl>
                                          </p:spTgt>
                                        </p:tgtEl>
                                        <p:attrNameLst>
                                          <p:attrName>style.visibility</p:attrName>
                                        </p:attrNameLst>
                                      </p:cBhvr>
                                      <p:to>
                                        <p:strVal val="visible"/>
                                      </p:to>
                                    </p:set>
                                    <p:animEffect transition="in" filter="fade">
                                      <p:cBhvr>
                                        <p:cTn id="70" dur="500"/>
                                        <p:tgtEl>
                                          <p:spTgt spid="482">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82">
                                            <p:txEl>
                                              <p:pRg st="4" end="4"/>
                                            </p:txEl>
                                          </p:spTgt>
                                        </p:tgtEl>
                                        <p:attrNameLst>
                                          <p:attrName>style.visibility</p:attrName>
                                        </p:attrNameLst>
                                      </p:cBhvr>
                                      <p:to>
                                        <p:strVal val="visible"/>
                                      </p:to>
                                    </p:set>
                                    <p:animEffect transition="in" filter="fade">
                                      <p:cBhvr>
                                        <p:cTn id="73" dur="500"/>
                                        <p:tgtEl>
                                          <p:spTgt spid="482">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82">
                                            <p:txEl>
                                              <p:pRg st="5" end="5"/>
                                            </p:txEl>
                                          </p:spTgt>
                                        </p:tgtEl>
                                        <p:attrNameLst>
                                          <p:attrName>style.visibility</p:attrName>
                                        </p:attrNameLst>
                                      </p:cBhvr>
                                      <p:to>
                                        <p:strVal val="visible"/>
                                      </p:to>
                                    </p:set>
                                    <p:animEffect transition="in" filter="fade">
                                      <p:cBhvr>
                                        <p:cTn id="76" dur="500"/>
                                        <p:tgtEl>
                                          <p:spTgt spid="482">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82">
                                            <p:txEl>
                                              <p:pRg st="6" end="6"/>
                                            </p:txEl>
                                          </p:spTgt>
                                        </p:tgtEl>
                                        <p:attrNameLst>
                                          <p:attrName>style.visibility</p:attrName>
                                        </p:attrNameLst>
                                      </p:cBhvr>
                                      <p:to>
                                        <p:strVal val="visible"/>
                                      </p:to>
                                    </p:set>
                                    <p:animEffect transition="in" filter="fade">
                                      <p:cBhvr>
                                        <p:cTn id="79" dur="500"/>
                                        <p:tgtEl>
                                          <p:spTgt spid="482">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82">
                                            <p:txEl>
                                              <p:pRg st="7" end="7"/>
                                            </p:txEl>
                                          </p:spTgt>
                                        </p:tgtEl>
                                        <p:attrNameLst>
                                          <p:attrName>style.visibility</p:attrName>
                                        </p:attrNameLst>
                                      </p:cBhvr>
                                      <p:to>
                                        <p:strVal val="visible"/>
                                      </p:to>
                                    </p:set>
                                    <p:animEffect transition="in" filter="fade">
                                      <p:cBhvr>
                                        <p:cTn id="82" dur="500"/>
                                        <p:tgtEl>
                                          <p:spTgt spid="482">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82">
                                            <p:txEl>
                                              <p:pRg st="8" end="8"/>
                                            </p:txEl>
                                          </p:spTgt>
                                        </p:tgtEl>
                                        <p:attrNameLst>
                                          <p:attrName>style.visibility</p:attrName>
                                        </p:attrNameLst>
                                      </p:cBhvr>
                                      <p:to>
                                        <p:strVal val="visible"/>
                                      </p:to>
                                    </p:set>
                                    <p:animEffect transition="in" filter="fade">
                                      <p:cBhvr>
                                        <p:cTn id="85" dur="500"/>
                                        <p:tgtEl>
                                          <p:spTgt spid="482">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484">
                                            <p:txEl>
                                              <p:pRg st="0" end="0"/>
                                            </p:txEl>
                                          </p:spTgt>
                                        </p:tgtEl>
                                        <p:attrNameLst>
                                          <p:attrName>style.visibility</p:attrName>
                                        </p:attrNameLst>
                                      </p:cBhvr>
                                      <p:to>
                                        <p:strVal val="visible"/>
                                      </p:to>
                                    </p:set>
                                    <p:animEffect transition="in" filter="fade">
                                      <p:cBhvr>
                                        <p:cTn id="88" dur="500"/>
                                        <p:tgtEl>
                                          <p:spTgt spid="484">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84">
                                            <p:txEl>
                                              <p:pRg st="1" end="1"/>
                                            </p:txEl>
                                          </p:spTgt>
                                        </p:tgtEl>
                                        <p:attrNameLst>
                                          <p:attrName>style.visibility</p:attrName>
                                        </p:attrNameLst>
                                      </p:cBhvr>
                                      <p:to>
                                        <p:strVal val="visible"/>
                                      </p:to>
                                    </p:set>
                                    <p:animEffect transition="in" filter="fade">
                                      <p:cBhvr>
                                        <p:cTn id="91" dur="500"/>
                                        <p:tgtEl>
                                          <p:spTgt spid="484">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484">
                                            <p:txEl>
                                              <p:pRg st="2" end="2"/>
                                            </p:txEl>
                                          </p:spTgt>
                                        </p:tgtEl>
                                        <p:attrNameLst>
                                          <p:attrName>style.visibility</p:attrName>
                                        </p:attrNameLst>
                                      </p:cBhvr>
                                      <p:to>
                                        <p:strVal val="visible"/>
                                      </p:to>
                                    </p:set>
                                    <p:animEffect transition="in" filter="fade">
                                      <p:cBhvr>
                                        <p:cTn id="94" dur="500"/>
                                        <p:tgtEl>
                                          <p:spTgt spid="484">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484">
                                            <p:txEl>
                                              <p:pRg st="3" end="3"/>
                                            </p:txEl>
                                          </p:spTgt>
                                        </p:tgtEl>
                                        <p:attrNameLst>
                                          <p:attrName>style.visibility</p:attrName>
                                        </p:attrNameLst>
                                      </p:cBhvr>
                                      <p:to>
                                        <p:strVal val="visible"/>
                                      </p:to>
                                    </p:set>
                                    <p:animEffect transition="in" filter="fade">
                                      <p:cBhvr>
                                        <p:cTn id="97" dur="500"/>
                                        <p:tgtEl>
                                          <p:spTgt spid="484">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484">
                                            <p:txEl>
                                              <p:pRg st="4" end="4"/>
                                            </p:txEl>
                                          </p:spTgt>
                                        </p:tgtEl>
                                        <p:attrNameLst>
                                          <p:attrName>style.visibility</p:attrName>
                                        </p:attrNameLst>
                                      </p:cBhvr>
                                      <p:to>
                                        <p:strVal val="visible"/>
                                      </p:to>
                                    </p:set>
                                    <p:animEffect transition="in" filter="fade">
                                      <p:cBhvr>
                                        <p:cTn id="100" dur="500"/>
                                        <p:tgtEl>
                                          <p:spTgt spid="484">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484">
                                            <p:txEl>
                                              <p:pRg st="5" end="5"/>
                                            </p:txEl>
                                          </p:spTgt>
                                        </p:tgtEl>
                                        <p:attrNameLst>
                                          <p:attrName>style.visibility</p:attrName>
                                        </p:attrNameLst>
                                      </p:cBhvr>
                                      <p:to>
                                        <p:strVal val="visible"/>
                                      </p:to>
                                    </p:set>
                                    <p:animEffect transition="in" filter="fade">
                                      <p:cBhvr>
                                        <p:cTn id="103" dur="500"/>
                                        <p:tgtEl>
                                          <p:spTgt spid="484">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484">
                                            <p:txEl>
                                              <p:pRg st="6" end="6"/>
                                            </p:txEl>
                                          </p:spTgt>
                                        </p:tgtEl>
                                        <p:attrNameLst>
                                          <p:attrName>style.visibility</p:attrName>
                                        </p:attrNameLst>
                                      </p:cBhvr>
                                      <p:to>
                                        <p:strVal val="visible"/>
                                      </p:to>
                                    </p:set>
                                    <p:animEffect transition="in" filter="fade">
                                      <p:cBhvr>
                                        <p:cTn id="106" dur="500"/>
                                        <p:tgtEl>
                                          <p:spTgt spid="484">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484">
                                            <p:txEl>
                                              <p:pRg st="7" end="7"/>
                                            </p:txEl>
                                          </p:spTgt>
                                        </p:tgtEl>
                                        <p:attrNameLst>
                                          <p:attrName>style.visibility</p:attrName>
                                        </p:attrNameLst>
                                      </p:cBhvr>
                                      <p:to>
                                        <p:strVal val="visible"/>
                                      </p:to>
                                    </p:set>
                                    <p:animEffect transition="in" filter="fade">
                                      <p:cBhvr>
                                        <p:cTn id="109" dur="500"/>
                                        <p:tgtEl>
                                          <p:spTgt spid="484">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484">
                                            <p:txEl>
                                              <p:pRg st="8" end="8"/>
                                            </p:txEl>
                                          </p:spTgt>
                                        </p:tgtEl>
                                        <p:attrNameLst>
                                          <p:attrName>style.visibility</p:attrName>
                                        </p:attrNameLst>
                                      </p:cBhvr>
                                      <p:to>
                                        <p:strVal val="visible"/>
                                      </p:to>
                                    </p:set>
                                    <p:animEffect transition="in" filter="fade">
                                      <p:cBhvr>
                                        <p:cTn id="112" dur="500"/>
                                        <p:tgtEl>
                                          <p:spTgt spid="484">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485">
                                            <p:txEl>
                                              <p:pRg st="0" end="0"/>
                                            </p:txEl>
                                          </p:spTgt>
                                        </p:tgtEl>
                                        <p:attrNameLst>
                                          <p:attrName>style.visibility</p:attrName>
                                        </p:attrNameLst>
                                      </p:cBhvr>
                                      <p:to>
                                        <p:strVal val="visible"/>
                                      </p:to>
                                    </p:set>
                                    <p:animEffect transition="in" filter="fade">
                                      <p:cBhvr>
                                        <p:cTn id="115" dur="500"/>
                                        <p:tgtEl>
                                          <p:spTgt spid="485">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485">
                                            <p:txEl>
                                              <p:pRg st="1" end="1"/>
                                            </p:txEl>
                                          </p:spTgt>
                                        </p:tgtEl>
                                        <p:attrNameLst>
                                          <p:attrName>style.visibility</p:attrName>
                                        </p:attrNameLst>
                                      </p:cBhvr>
                                      <p:to>
                                        <p:strVal val="visible"/>
                                      </p:to>
                                    </p:set>
                                    <p:animEffect transition="in" filter="fade">
                                      <p:cBhvr>
                                        <p:cTn id="118" dur="500"/>
                                        <p:tgtEl>
                                          <p:spTgt spid="485">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485">
                                            <p:txEl>
                                              <p:pRg st="2" end="2"/>
                                            </p:txEl>
                                          </p:spTgt>
                                        </p:tgtEl>
                                        <p:attrNameLst>
                                          <p:attrName>style.visibility</p:attrName>
                                        </p:attrNameLst>
                                      </p:cBhvr>
                                      <p:to>
                                        <p:strVal val="visible"/>
                                      </p:to>
                                    </p:set>
                                    <p:animEffect transition="in" filter="fade">
                                      <p:cBhvr>
                                        <p:cTn id="121" dur="500"/>
                                        <p:tgtEl>
                                          <p:spTgt spid="485">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485">
                                            <p:txEl>
                                              <p:pRg st="3" end="3"/>
                                            </p:txEl>
                                          </p:spTgt>
                                        </p:tgtEl>
                                        <p:attrNameLst>
                                          <p:attrName>style.visibility</p:attrName>
                                        </p:attrNameLst>
                                      </p:cBhvr>
                                      <p:to>
                                        <p:strVal val="visible"/>
                                      </p:to>
                                    </p:set>
                                    <p:animEffect transition="in" filter="fade">
                                      <p:cBhvr>
                                        <p:cTn id="124" dur="500"/>
                                        <p:tgtEl>
                                          <p:spTgt spid="485">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485">
                                            <p:txEl>
                                              <p:pRg st="4" end="4"/>
                                            </p:txEl>
                                          </p:spTgt>
                                        </p:tgtEl>
                                        <p:attrNameLst>
                                          <p:attrName>style.visibility</p:attrName>
                                        </p:attrNameLst>
                                      </p:cBhvr>
                                      <p:to>
                                        <p:strVal val="visible"/>
                                      </p:to>
                                    </p:set>
                                    <p:animEffect transition="in" filter="fade">
                                      <p:cBhvr>
                                        <p:cTn id="127" dur="500"/>
                                        <p:tgtEl>
                                          <p:spTgt spid="485">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485">
                                            <p:txEl>
                                              <p:pRg st="5" end="5"/>
                                            </p:txEl>
                                          </p:spTgt>
                                        </p:tgtEl>
                                        <p:attrNameLst>
                                          <p:attrName>style.visibility</p:attrName>
                                        </p:attrNameLst>
                                      </p:cBhvr>
                                      <p:to>
                                        <p:strVal val="visible"/>
                                      </p:to>
                                    </p:set>
                                    <p:animEffect transition="in" filter="fade">
                                      <p:cBhvr>
                                        <p:cTn id="130" dur="500"/>
                                        <p:tgtEl>
                                          <p:spTgt spid="485">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485">
                                            <p:txEl>
                                              <p:pRg st="6" end="6"/>
                                            </p:txEl>
                                          </p:spTgt>
                                        </p:tgtEl>
                                        <p:attrNameLst>
                                          <p:attrName>style.visibility</p:attrName>
                                        </p:attrNameLst>
                                      </p:cBhvr>
                                      <p:to>
                                        <p:strVal val="visible"/>
                                      </p:to>
                                    </p:set>
                                    <p:animEffect transition="in" filter="fade">
                                      <p:cBhvr>
                                        <p:cTn id="133" dur="500"/>
                                        <p:tgtEl>
                                          <p:spTgt spid="485">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485">
                                            <p:txEl>
                                              <p:pRg st="7" end="7"/>
                                            </p:txEl>
                                          </p:spTgt>
                                        </p:tgtEl>
                                        <p:attrNameLst>
                                          <p:attrName>style.visibility</p:attrName>
                                        </p:attrNameLst>
                                      </p:cBhvr>
                                      <p:to>
                                        <p:strVal val="visible"/>
                                      </p:to>
                                    </p:set>
                                    <p:animEffect transition="in" filter="fade">
                                      <p:cBhvr>
                                        <p:cTn id="136" dur="500"/>
                                        <p:tgtEl>
                                          <p:spTgt spid="485">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485">
                                            <p:txEl>
                                              <p:pRg st="8" end="8"/>
                                            </p:txEl>
                                          </p:spTgt>
                                        </p:tgtEl>
                                        <p:attrNameLst>
                                          <p:attrName>style.visibility</p:attrName>
                                        </p:attrNameLst>
                                      </p:cBhvr>
                                      <p:to>
                                        <p:strVal val="visible"/>
                                      </p:to>
                                    </p:set>
                                    <p:animEffect transition="in" filter="fade">
                                      <p:cBhvr>
                                        <p:cTn id="139" dur="500"/>
                                        <p:tgtEl>
                                          <p:spTgt spid="485">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486">
                                            <p:txEl>
                                              <p:pRg st="0" end="0"/>
                                            </p:txEl>
                                          </p:spTgt>
                                        </p:tgtEl>
                                        <p:attrNameLst>
                                          <p:attrName>style.visibility</p:attrName>
                                        </p:attrNameLst>
                                      </p:cBhvr>
                                      <p:to>
                                        <p:strVal val="visible"/>
                                      </p:to>
                                    </p:set>
                                    <p:animEffect transition="in" filter="fade">
                                      <p:cBhvr>
                                        <p:cTn id="142" dur="500"/>
                                        <p:tgtEl>
                                          <p:spTgt spid="486">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486">
                                            <p:txEl>
                                              <p:pRg st="1" end="1"/>
                                            </p:txEl>
                                          </p:spTgt>
                                        </p:tgtEl>
                                        <p:attrNameLst>
                                          <p:attrName>style.visibility</p:attrName>
                                        </p:attrNameLst>
                                      </p:cBhvr>
                                      <p:to>
                                        <p:strVal val="visible"/>
                                      </p:to>
                                    </p:set>
                                    <p:animEffect transition="in" filter="fade">
                                      <p:cBhvr>
                                        <p:cTn id="145" dur="500"/>
                                        <p:tgtEl>
                                          <p:spTgt spid="486">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486">
                                            <p:txEl>
                                              <p:pRg st="2" end="2"/>
                                            </p:txEl>
                                          </p:spTgt>
                                        </p:tgtEl>
                                        <p:attrNameLst>
                                          <p:attrName>style.visibility</p:attrName>
                                        </p:attrNameLst>
                                      </p:cBhvr>
                                      <p:to>
                                        <p:strVal val="visible"/>
                                      </p:to>
                                    </p:set>
                                    <p:animEffect transition="in" filter="fade">
                                      <p:cBhvr>
                                        <p:cTn id="148" dur="500"/>
                                        <p:tgtEl>
                                          <p:spTgt spid="486">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486">
                                            <p:txEl>
                                              <p:pRg st="3" end="3"/>
                                            </p:txEl>
                                          </p:spTgt>
                                        </p:tgtEl>
                                        <p:attrNameLst>
                                          <p:attrName>style.visibility</p:attrName>
                                        </p:attrNameLst>
                                      </p:cBhvr>
                                      <p:to>
                                        <p:strVal val="visible"/>
                                      </p:to>
                                    </p:set>
                                    <p:animEffect transition="in" filter="fade">
                                      <p:cBhvr>
                                        <p:cTn id="151" dur="500"/>
                                        <p:tgtEl>
                                          <p:spTgt spid="486">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486">
                                            <p:txEl>
                                              <p:pRg st="4" end="4"/>
                                            </p:txEl>
                                          </p:spTgt>
                                        </p:tgtEl>
                                        <p:attrNameLst>
                                          <p:attrName>style.visibility</p:attrName>
                                        </p:attrNameLst>
                                      </p:cBhvr>
                                      <p:to>
                                        <p:strVal val="visible"/>
                                      </p:to>
                                    </p:set>
                                    <p:animEffect transition="in" filter="fade">
                                      <p:cBhvr>
                                        <p:cTn id="154" dur="500"/>
                                        <p:tgtEl>
                                          <p:spTgt spid="486">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486">
                                            <p:txEl>
                                              <p:pRg st="5" end="5"/>
                                            </p:txEl>
                                          </p:spTgt>
                                        </p:tgtEl>
                                        <p:attrNameLst>
                                          <p:attrName>style.visibility</p:attrName>
                                        </p:attrNameLst>
                                      </p:cBhvr>
                                      <p:to>
                                        <p:strVal val="visible"/>
                                      </p:to>
                                    </p:set>
                                    <p:animEffect transition="in" filter="fade">
                                      <p:cBhvr>
                                        <p:cTn id="157" dur="500"/>
                                        <p:tgtEl>
                                          <p:spTgt spid="486">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486">
                                            <p:txEl>
                                              <p:pRg st="6" end="6"/>
                                            </p:txEl>
                                          </p:spTgt>
                                        </p:tgtEl>
                                        <p:attrNameLst>
                                          <p:attrName>style.visibility</p:attrName>
                                        </p:attrNameLst>
                                      </p:cBhvr>
                                      <p:to>
                                        <p:strVal val="visible"/>
                                      </p:to>
                                    </p:set>
                                    <p:animEffect transition="in" filter="fade">
                                      <p:cBhvr>
                                        <p:cTn id="160" dur="500"/>
                                        <p:tgtEl>
                                          <p:spTgt spid="486">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486">
                                            <p:txEl>
                                              <p:pRg st="7" end="7"/>
                                            </p:txEl>
                                          </p:spTgt>
                                        </p:tgtEl>
                                        <p:attrNameLst>
                                          <p:attrName>style.visibility</p:attrName>
                                        </p:attrNameLst>
                                      </p:cBhvr>
                                      <p:to>
                                        <p:strVal val="visible"/>
                                      </p:to>
                                    </p:set>
                                    <p:animEffect transition="in" filter="fade">
                                      <p:cBhvr>
                                        <p:cTn id="163" dur="500"/>
                                        <p:tgtEl>
                                          <p:spTgt spid="486">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486">
                                            <p:txEl>
                                              <p:pRg st="8" end="8"/>
                                            </p:txEl>
                                          </p:spTgt>
                                        </p:tgtEl>
                                        <p:attrNameLst>
                                          <p:attrName>style.visibility</p:attrName>
                                        </p:attrNameLst>
                                      </p:cBhvr>
                                      <p:to>
                                        <p:strVal val="visible"/>
                                      </p:to>
                                    </p:set>
                                    <p:animEffect transition="in" filter="fade">
                                      <p:cBhvr>
                                        <p:cTn id="166" dur="500"/>
                                        <p:tgtEl>
                                          <p:spTgt spid="4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2 Namirial Heritage Organisation Base">
  <p:cSld name="V2 Namirial Heritage Organisation Base">
    <p:spTree>
      <p:nvGrpSpPr>
        <p:cNvPr id="1" name="Shape 488"/>
        <p:cNvGrpSpPr/>
        <p:nvPr/>
      </p:nvGrpSpPr>
      <p:grpSpPr>
        <a:xfrm>
          <a:off x="0" y="0"/>
          <a:ext cx="0" cy="0"/>
          <a:chOff x="0" y="0"/>
          <a:chExt cx="0" cy="0"/>
        </a:xfrm>
      </p:grpSpPr>
      <p:sp>
        <p:nvSpPr>
          <p:cNvPr id="489" name="Google Shape;489;p21"/>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0" name="Google Shape;490;p21"/>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a:t>
            </a:r>
            <a:r>
              <a:rPr lang="en-US" sz="1500">
                <a:solidFill>
                  <a:schemeClr val="accent1"/>
                </a:solidFill>
                <a:latin typeface="Open Sans"/>
                <a:ea typeface="Open Sans"/>
                <a:cs typeface="Open Sans"/>
                <a:sym typeface="Open Sans"/>
              </a:rPr>
              <a:t>Heritage Organisation</a:t>
            </a:r>
            <a:endParaRPr/>
          </a:p>
        </p:txBody>
      </p:sp>
      <p:sp>
        <p:nvSpPr>
          <p:cNvPr id="491" name="Google Shape;491;p21"/>
          <p:cNvSpPr>
            <a:spLocks noGrp="1"/>
          </p:cNvSpPr>
          <p:nvPr>
            <p:ph type="pic" idx="2"/>
          </p:nvPr>
        </p:nvSpPr>
        <p:spPr>
          <a:xfrm>
            <a:off x="1518085" y="1545912"/>
            <a:ext cx="1593001" cy="1593001"/>
          </a:xfrm>
          <a:prstGeom prst="ellipse">
            <a:avLst/>
          </a:prstGeom>
          <a:noFill/>
          <a:ln>
            <a:noFill/>
          </a:ln>
        </p:spPr>
      </p:sp>
      <p:sp>
        <p:nvSpPr>
          <p:cNvPr id="492" name="Google Shape;492;p21"/>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3" name="Google Shape;493;p21"/>
          <p:cNvSpPr>
            <a:spLocks noGrp="1"/>
          </p:cNvSpPr>
          <p:nvPr>
            <p:ph type="pic" idx="3"/>
          </p:nvPr>
        </p:nvSpPr>
        <p:spPr>
          <a:xfrm>
            <a:off x="3915388" y="1545912"/>
            <a:ext cx="1593001" cy="1593001"/>
          </a:xfrm>
          <a:prstGeom prst="ellipse">
            <a:avLst/>
          </a:prstGeom>
          <a:noFill/>
          <a:ln>
            <a:noFill/>
          </a:ln>
        </p:spPr>
      </p:sp>
      <p:sp>
        <p:nvSpPr>
          <p:cNvPr id="494" name="Google Shape;494;p21"/>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5" name="Google Shape;495;p21"/>
          <p:cNvSpPr>
            <a:spLocks noGrp="1"/>
          </p:cNvSpPr>
          <p:nvPr>
            <p:ph type="pic" idx="4"/>
          </p:nvPr>
        </p:nvSpPr>
        <p:spPr>
          <a:xfrm>
            <a:off x="6312691" y="1545912"/>
            <a:ext cx="1593001" cy="1593001"/>
          </a:xfrm>
          <a:prstGeom prst="ellipse">
            <a:avLst/>
          </a:prstGeom>
          <a:noFill/>
          <a:ln>
            <a:noFill/>
          </a:ln>
        </p:spPr>
      </p:sp>
      <p:sp>
        <p:nvSpPr>
          <p:cNvPr id="496" name="Google Shape;496;p21"/>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7" name="Google Shape;497;p21"/>
          <p:cNvSpPr>
            <a:spLocks noGrp="1"/>
          </p:cNvSpPr>
          <p:nvPr>
            <p:ph type="pic" idx="5"/>
          </p:nvPr>
        </p:nvSpPr>
        <p:spPr>
          <a:xfrm>
            <a:off x="8915766" y="1545912"/>
            <a:ext cx="1593001" cy="1593001"/>
          </a:xfrm>
          <a:prstGeom prst="ellipse">
            <a:avLst/>
          </a:prstGeom>
          <a:noFill/>
          <a:ln>
            <a:noFill/>
          </a:ln>
        </p:spPr>
      </p:sp>
      <p:sp>
        <p:nvSpPr>
          <p:cNvPr id="498" name="Google Shape;498;p21"/>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9" name="Google Shape;499;p21"/>
          <p:cNvSpPr>
            <a:spLocks noGrp="1"/>
          </p:cNvSpPr>
          <p:nvPr>
            <p:ph type="pic" idx="6"/>
          </p:nvPr>
        </p:nvSpPr>
        <p:spPr>
          <a:xfrm>
            <a:off x="1518085" y="3979175"/>
            <a:ext cx="1593001" cy="1593001"/>
          </a:xfrm>
          <a:prstGeom prst="ellipse">
            <a:avLst/>
          </a:prstGeom>
          <a:noFill/>
          <a:ln>
            <a:noFill/>
          </a:ln>
        </p:spPr>
      </p:sp>
      <p:sp>
        <p:nvSpPr>
          <p:cNvPr id="500" name="Google Shape;500;p21"/>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1" name="Google Shape;501;p21"/>
          <p:cNvSpPr>
            <a:spLocks noGrp="1"/>
          </p:cNvSpPr>
          <p:nvPr>
            <p:ph type="pic" idx="7"/>
          </p:nvPr>
        </p:nvSpPr>
        <p:spPr>
          <a:xfrm>
            <a:off x="3915388" y="3979175"/>
            <a:ext cx="1593001" cy="1593001"/>
          </a:xfrm>
          <a:prstGeom prst="ellipse">
            <a:avLst/>
          </a:prstGeom>
          <a:noFill/>
          <a:ln>
            <a:noFill/>
          </a:ln>
        </p:spPr>
      </p:sp>
      <p:sp>
        <p:nvSpPr>
          <p:cNvPr id="502" name="Google Shape;502;p21"/>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3" name="Google Shape;503;p21"/>
          <p:cNvSpPr>
            <a:spLocks noGrp="1"/>
          </p:cNvSpPr>
          <p:nvPr>
            <p:ph type="pic" idx="8"/>
          </p:nvPr>
        </p:nvSpPr>
        <p:spPr>
          <a:xfrm>
            <a:off x="6312691" y="3979175"/>
            <a:ext cx="1593001" cy="1593001"/>
          </a:xfrm>
          <a:prstGeom prst="ellipse">
            <a:avLst/>
          </a:prstGeom>
          <a:noFill/>
          <a:ln>
            <a:noFill/>
          </a:ln>
        </p:spPr>
      </p:sp>
      <p:sp>
        <p:nvSpPr>
          <p:cNvPr id="504" name="Google Shape;504;p21"/>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5" name="Google Shape;505;p21"/>
          <p:cNvSpPr>
            <a:spLocks noGrp="1"/>
          </p:cNvSpPr>
          <p:nvPr>
            <p:ph type="pic" idx="9"/>
          </p:nvPr>
        </p:nvSpPr>
        <p:spPr>
          <a:xfrm>
            <a:off x="8915766" y="3979175"/>
            <a:ext cx="1593001" cy="1593001"/>
          </a:xfrm>
          <a:prstGeom prst="ellipse">
            <a:avLst/>
          </a:prstGeom>
          <a:noFill/>
          <a:ln>
            <a:noFill/>
          </a:ln>
        </p:spPr>
      </p:sp>
      <p:sp>
        <p:nvSpPr>
          <p:cNvPr id="506" name="Google Shape;506;p2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2 Team Base">
  <p:cSld name="V2 Team Base">
    <p:spTree>
      <p:nvGrpSpPr>
        <p:cNvPr id="1" name="Shape 507"/>
        <p:cNvGrpSpPr/>
        <p:nvPr/>
      </p:nvGrpSpPr>
      <p:grpSpPr>
        <a:xfrm>
          <a:off x="0" y="0"/>
          <a:ext cx="0" cy="0"/>
          <a:chOff x="0" y="0"/>
          <a:chExt cx="0" cy="0"/>
        </a:xfrm>
      </p:grpSpPr>
      <p:sp>
        <p:nvSpPr>
          <p:cNvPr id="508" name="Google Shape;508;p22"/>
          <p:cNvSpPr>
            <a:spLocks noGrp="1"/>
          </p:cNvSpPr>
          <p:nvPr>
            <p:ph type="pic" idx="2"/>
          </p:nvPr>
        </p:nvSpPr>
        <p:spPr>
          <a:xfrm>
            <a:off x="1793851" y="1427759"/>
            <a:ext cx="1181100" cy="836613"/>
          </a:xfrm>
          <a:prstGeom prst="rect">
            <a:avLst/>
          </a:prstGeom>
          <a:noFill/>
          <a:ln>
            <a:noFill/>
          </a:ln>
        </p:spPr>
      </p:sp>
      <p:sp>
        <p:nvSpPr>
          <p:cNvPr id="509" name="Google Shape;509;p22"/>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0" name="Google Shape;510;p22"/>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1" name="Google Shape;511;p22"/>
          <p:cNvSpPr>
            <a:spLocks noGrp="1"/>
          </p:cNvSpPr>
          <p:nvPr>
            <p:ph type="pic" idx="4"/>
          </p:nvPr>
        </p:nvSpPr>
        <p:spPr>
          <a:xfrm>
            <a:off x="4237338" y="1427759"/>
            <a:ext cx="1181100" cy="836613"/>
          </a:xfrm>
          <a:prstGeom prst="rect">
            <a:avLst/>
          </a:prstGeom>
          <a:noFill/>
          <a:ln>
            <a:noFill/>
          </a:ln>
        </p:spPr>
      </p:sp>
      <p:sp>
        <p:nvSpPr>
          <p:cNvPr id="512" name="Google Shape;512;p22"/>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3" name="Google Shape;513;p22"/>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4" name="Google Shape;514;p22"/>
          <p:cNvSpPr>
            <a:spLocks noGrp="1"/>
          </p:cNvSpPr>
          <p:nvPr>
            <p:ph type="pic" idx="7"/>
          </p:nvPr>
        </p:nvSpPr>
        <p:spPr>
          <a:xfrm>
            <a:off x="1793851" y="3861022"/>
            <a:ext cx="1181100" cy="836613"/>
          </a:xfrm>
          <a:prstGeom prst="rect">
            <a:avLst/>
          </a:prstGeom>
          <a:noFill/>
          <a:ln>
            <a:noFill/>
          </a:ln>
        </p:spPr>
      </p:sp>
      <p:sp>
        <p:nvSpPr>
          <p:cNvPr id="515" name="Google Shape;515;p22"/>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6" name="Google Shape;516;p22"/>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7" name="Google Shape;517;p22"/>
          <p:cNvSpPr>
            <a:spLocks noGrp="1"/>
          </p:cNvSpPr>
          <p:nvPr>
            <p:ph type="pic" idx="13"/>
          </p:nvPr>
        </p:nvSpPr>
        <p:spPr>
          <a:xfrm>
            <a:off x="4237338" y="3861022"/>
            <a:ext cx="1181100" cy="836613"/>
          </a:xfrm>
          <a:prstGeom prst="rect">
            <a:avLst/>
          </a:prstGeom>
          <a:noFill/>
          <a:ln>
            <a:noFill/>
          </a:ln>
        </p:spPr>
      </p:sp>
      <p:sp>
        <p:nvSpPr>
          <p:cNvPr id="518" name="Google Shape;518;p22"/>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9" name="Google Shape;519;p22"/>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0" name="Google Shape;520;p22"/>
          <p:cNvSpPr>
            <a:spLocks noGrp="1"/>
          </p:cNvSpPr>
          <p:nvPr>
            <p:ph type="pic" idx="16"/>
          </p:nvPr>
        </p:nvSpPr>
        <p:spPr>
          <a:xfrm>
            <a:off x="6680825" y="1427759"/>
            <a:ext cx="1181100" cy="836613"/>
          </a:xfrm>
          <a:prstGeom prst="rect">
            <a:avLst/>
          </a:prstGeom>
          <a:noFill/>
          <a:ln>
            <a:noFill/>
          </a:ln>
        </p:spPr>
      </p:sp>
      <p:sp>
        <p:nvSpPr>
          <p:cNvPr id="521" name="Google Shape;521;p22"/>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2" name="Google Shape;522;p22"/>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3" name="Google Shape;523;p22"/>
          <p:cNvSpPr>
            <a:spLocks noGrp="1"/>
          </p:cNvSpPr>
          <p:nvPr>
            <p:ph type="pic" idx="19"/>
          </p:nvPr>
        </p:nvSpPr>
        <p:spPr>
          <a:xfrm>
            <a:off x="9124312" y="1427759"/>
            <a:ext cx="1181100" cy="836613"/>
          </a:xfrm>
          <a:prstGeom prst="rect">
            <a:avLst/>
          </a:prstGeom>
          <a:noFill/>
          <a:ln>
            <a:noFill/>
          </a:ln>
        </p:spPr>
      </p:sp>
      <p:sp>
        <p:nvSpPr>
          <p:cNvPr id="524" name="Google Shape;524;p22"/>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5" name="Google Shape;525;p22"/>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6" name="Google Shape;526;p22"/>
          <p:cNvSpPr>
            <a:spLocks noGrp="1"/>
          </p:cNvSpPr>
          <p:nvPr>
            <p:ph type="pic" idx="22"/>
          </p:nvPr>
        </p:nvSpPr>
        <p:spPr>
          <a:xfrm>
            <a:off x="6680825" y="3861022"/>
            <a:ext cx="1181100" cy="836613"/>
          </a:xfrm>
          <a:prstGeom prst="rect">
            <a:avLst/>
          </a:prstGeom>
          <a:noFill/>
          <a:ln>
            <a:noFill/>
          </a:ln>
        </p:spPr>
      </p:sp>
      <p:sp>
        <p:nvSpPr>
          <p:cNvPr id="527" name="Google Shape;527;p22"/>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8" name="Google Shape;528;p22"/>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9" name="Google Shape;529;p22"/>
          <p:cNvSpPr>
            <a:spLocks noGrp="1"/>
          </p:cNvSpPr>
          <p:nvPr>
            <p:ph type="pic" idx="25"/>
          </p:nvPr>
        </p:nvSpPr>
        <p:spPr>
          <a:xfrm>
            <a:off x="9124312" y="3861022"/>
            <a:ext cx="1181100" cy="836613"/>
          </a:xfrm>
          <a:prstGeom prst="rect">
            <a:avLst/>
          </a:prstGeom>
          <a:noFill/>
          <a:ln>
            <a:noFill/>
          </a:ln>
        </p:spPr>
      </p:sp>
      <p:sp>
        <p:nvSpPr>
          <p:cNvPr id="530" name="Google Shape;530;p22"/>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1" name="Google Shape;531;p22"/>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2" name="Google Shape;532;p22"/>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2 Namirial Top Management Team">
  <p:cSld name="V2 Namirial Top Management Team">
    <p:spTree>
      <p:nvGrpSpPr>
        <p:cNvPr id="1" name="Shape 533"/>
        <p:cNvGrpSpPr/>
        <p:nvPr/>
      </p:nvGrpSpPr>
      <p:grpSpPr>
        <a:xfrm>
          <a:off x="0" y="0"/>
          <a:ext cx="0" cy="0"/>
          <a:chOff x="0" y="0"/>
          <a:chExt cx="0" cy="0"/>
        </a:xfrm>
      </p:grpSpPr>
      <p:pic>
        <p:nvPicPr>
          <p:cNvPr id="534" name="Google Shape;534;p23"/>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535" name="Google Shape;535;p23"/>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536" name="Google Shape;536;p23"/>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537" name="Google Shape;537;p23"/>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538" name="Google Shape;538;p23"/>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539" name="Google Shape;539;p23"/>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540" name="Google Shape;540;p23"/>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541" name="Google Shape;541;p23"/>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542" name="Google Shape;542;p23"/>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543" name="Google Shape;543;p23"/>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544" name="Google Shape;544;p23"/>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45" name="Google Shape;545;p23"/>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546" name="Google Shape;546;p23"/>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547" name="Google Shape;547;p23"/>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548" name="Google Shape;548;p23"/>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549" name="Google Shape;549;p23"/>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550" name="Google Shape;550;p23"/>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551" name="Google Shape;551;p23"/>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552" name="Google Shape;552;p23"/>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553" name="Google Shape;553;p23"/>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554" name="Google Shape;554;p23"/>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555" name="Google Shape;555;p23"/>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556" name="Google Shape;556;p23"/>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557" name="Google Shape;557;p23"/>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558" name="Google Shape;558;p23"/>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559" name="Google Shape;559;p23"/>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560" name="Google Shape;560;p23"/>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561" name="Google Shape;561;p23"/>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2" name="Google Shape;562;p23"/>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563" name="Google Shape;563;p23"/>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564" name="Google Shape;564;p23"/>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565" name="Google Shape;565;p23"/>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6" name="Google Shape;566;p23"/>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567" name="Google Shape;567;p23"/>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8" name="Google Shape;568;p23"/>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569" name="Google Shape;569;p23"/>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570" name="Google Shape;570;p23"/>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1" name="Google Shape;571;p23"/>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572" name="Google Shape;572;p23"/>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3" name="Google Shape;573;p23"/>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574" name="Google Shape;574;p23"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575" name="Google Shape;575;p23"/>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576" name="Google Shape;576;p23"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577" name="Google Shape;577;p2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2 Namirial Selected Speakers 2023">
  <p:cSld name="V2 Namirial Selected Speakers 2023">
    <p:spTree>
      <p:nvGrpSpPr>
        <p:cNvPr id="1" name="Shape 578"/>
        <p:cNvGrpSpPr/>
        <p:nvPr/>
      </p:nvGrpSpPr>
      <p:grpSpPr>
        <a:xfrm>
          <a:off x="0" y="0"/>
          <a:ext cx="0" cy="0"/>
          <a:chOff x="0" y="0"/>
          <a:chExt cx="0" cy="0"/>
        </a:xfrm>
      </p:grpSpPr>
      <p:pic>
        <p:nvPicPr>
          <p:cNvPr id="579" name="Google Shape;579;p24"/>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580" name="Google Shape;580;p24"/>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581" name="Google Shape;581;p24"/>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582" name="Google Shape;582;p24"/>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583" name="Google Shape;583;p24"/>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584" name="Google Shape;584;p24"/>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85" name="Google Shape;585;p24"/>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586" name="Google Shape;586;p24"/>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587" name="Google Shape;587;p24"/>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588" name="Google Shape;588;p24"/>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589" name="Google Shape;589;p24"/>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590" name="Google Shape;590;p24"/>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591" name="Google Shape;591;p24"/>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592" name="Google Shape;592;p24"/>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593" name="Google Shape;593;p24"/>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594" name="Google Shape;594;p24"/>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595" name="Google Shape;595;p24"/>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596" name="Google Shape;596;p24"/>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97" name="Google Shape;597;p24"/>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598" name="Google Shape;598;p24"/>
          <p:cNvSpPr>
            <a:spLocks noGrp="1"/>
          </p:cNvSpPr>
          <p:nvPr>
            <p:ph type="pic" idx="2"/>
          </p:nvPr>
        </p:nvSpPr>
        <p:spPr>
          <a:xfrm>
            <a:off x="9298474" y="3746249"/>
            <a:ext cx="1593001" cy="1593001"/>
          </a:xfrm>
          <a:prstGeom prst="ellipse">
            <a:avLst/>
          </a:prstGeom>
          <a:noFill/>
          <a:ln>
            <a:noFill/>
          </a:ln>
        </p:spPr>
      </p:sp>
      <p:sp>
        <p:nvSpPr>
          <p:cNvPr id="599" name="Google Shape;599;p24"/>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Heritage Organisation</a:t>
            </a:r>
            <a:endParaRPr/>
          </a:p>
        </p:txBody>
      </p:sp>
      <p:sp>
        <p:nvSpPr>
          <p:cNvPr id="600" name="Google Shape;600;p24"/>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2 Content and Desktop">
  <p:cSld name="V2 Content and Desktop">
    <p:spTree>
      <p:nvGrpSpPr>
        <p:cNvPr id="1" name="Shape 601"/>
        <p:cNvGrpSpPr/>
        <p:nvPr/>
      </p:nvGrpSpPr>
      <p:grpSpPr>
        <a:xfrm>
          <a:off x="0" y="0"/>
          <a:ext cx="0" cy="0"/>
          <a:chOff x="0" y="0"/>
          <a:chExt cx="0" cy="0"/>
        </a:xfrm>
      </p:grpSpPr>
      <p:sp>
        <p:nvSpPr>
          <p:cNvPr id="602" name="Google Shape;602;p25"/>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03" name="Google Shape;603;p25"/>
          <p:cNvSpPr>
            <a:spLocks noGrp="1"/>
          </p:cNvSpPr>
          <p:nvPr>
            <p:ph type="pic" idx="2"/>
          </p:nvPr>
        </p:nvSpPr>
        <p:spPr>
          <a:xfrm>
            <a:off x="5073678" y="1638276"/>
            <a:ext cx="6026311" cy="3707183"/>
          </a:xfrm>
          <a:prstGeom prst="rect">
            <a:avLst/>
          </a:prstGeom>
          <a:noFill/>
          <a:ln>
            <a:noFill/>
          </a:ln>
        </p:spPr>
      </p:sp>
      <p:sp>
        <p:nvSpPr>
          <p:cNvPr id="604" name="Google Shape;604;p2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05" name="Google Shape;605;p2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06" name="Google Shape;606;p25"/>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607" name="Google Shape;607;p2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2 Content and Laptop">
  <p:cSld name="V2 Content and Laptop">
    <p:spTree>
      <p:nvGrpSpPr>
        <p:cNvPr id="1" name="Shape 608"/>
        <p:cNvGrpSpPr/>
        <p:nvPr/>
      </p:nvGrpSpPr>
      <p:grpSpPr>
        <a:xfrm>
          <a:off x="0" y="0"/>
          <a:ext cx="0" cy="0"/>
          <a:chOff x="0" y="0"/>
          <a:chExt cx="0" cy="0"/>
        </a:xfrm>
      </p:grpSpPr>
      <p:sp>
        <p:nvSpPr>
          <p:cNvPr id="609" name="Google Shape;609;p26"/>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10" name="Google Shape;610;p26"/>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611" name="Google Shape;611;p26"/>
          <p:cNvSpPr>
            <a:spLocks noGrp="1"/>
          </p:cNvSpPr>
          <p:nvPr>
            <p:ph type="pic" idx="2"/>
          </p:nvPr>
        </p:nvSpPr>
        <p:spPr>
          <a:xfrm>
            <a:off x="5259519" y="1911302"/>
            <a:ext cx="5740782" cy="3416969"/>
          </a:xfrm>
          <a:prstGeom prst="rect">
            <a:avLst/>
          </a:prstGeom>
          <a:noFill/>
          <a:ln>
            <a:noFill/>
          </a:ln>
        </p:spPr>
      </p:sp>
      <p:sp>
        <p:nvSpPr>
          <p:cNvPr id="612" name="Google Shape;612;p26"/>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3" name="Google Shape;613;p2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14" name="Google Shape;614;p2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2 Content and Tablet">
  <p:cSld name="V2 Content and Tablet">
    <p:spTree>
      <p:nvGrpSpPr>
        <p:cNvPr id="1" name="Shape 615"/>
        <p:cNvGrpSpPr/>
        <p:nvPr/>
      </p:nvGrpSpPr>
      <p:grpSpPr>
        <a:xfrm>
          <a:off x="0" y="0"/>
          <a:ext cx="0" cy="0"/>
          <a:chOff x="0" y="0"/>
          <a:chExt cx="0" cy="0"/>
        </a:xfrm>
      </p:grpSpPr>
      <p:sp>
        <p:nvSpPr>
          <p:cNvPr id="616" name="Google Shape;616;p27"/>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17" name="Google Shape;617;p27"/>
          <p:cNvSpPr>
            <a:spLocks noGrp="1"/>
          </p:cNvSpPr>
          <p:nvPr>
            <p:ph type="pic" idx="2"/>
          </p:nvPr>
        </p:nvSpPr>
        <p:spPr>
          <a:xfrm>
            <a:off x="7351366" y="1266971"/>
            <a:ext cx="3641008" cy="4777270"/>
          </a:xfrm>
          <a:prstGeom prst="rect">
            <a:avLst/>
          </a:prstGeom>
          <a:noFill/>
          <a:ln>
            <a:noFill/>
          </a:ln>
        </p:spPr>
      </p:sp>
      <p:sp>
        <p:nvSpPr>
          <p:cNvPr id="618" name="Google Shape;618;p27"/>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9" name="Google Shape;619;p2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20" name="Google Shape;620;p27"/>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621" name="Google Shape;621;p2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2 Content and Phone">
  <p:cSld name="V2 Content and Phone">
    <p:spTree>
      <p:nvGrpSpPr>
        <p:cNvPr id="1" name="Shape 622"/>
        <p:cNvGrpSpPr/>
        <p:nvPr/>
      </p:nvGrpSpPr>
      <p:grpSpPr>
        <a:xfrm>
          <a:off x="0" y="0"/>
          <a:ext cx="0" cy="0"/>
          <a:chOff x="0" y="0"/>
          <a:chExt cx="0" cy="0"/>
        </a:xfrm>
      </p:grpSpPr>
      <p:sp>
        <p:nvSpPr>
          <p:cNvPr id="623" name="Google Shape;623;p28"/>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24" name="Google Shape;624;p28"/>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625" name="Google Shape;625;p28"/>
          <p:cNvSpPr>
            <a:spLocks noGrp="1"/>
          </p:cNvSpPr>
          <p:nvPr>
            <p:ph type="pic" idx="2"/>
          </p:nvPr>
        </p:nvSpPr>
        <p:spPr>
          <a:xfrm>
            <a:off x="8834615" y="1329349"/>
            <a:ext cx="2303188" cy="4579875"/>
          </a:xfrm>
          <a:prstGeom prst="roundRect">
            <a:avLst>
              <a:gd name="adj" fmla="val 6970"/>
            </a:avLst>
          </a:prstGeom>
          <a:noFill/>
          <a:ln>
            <a:noFill/>
          </a:ln>
        </p:spPr>
      </p:sp>
      <p:sp>
        <p:nvSpPr>
          <p:cNvPr id="626" name="Google Shape;626;p28"/>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27" name="Google Shape;627;p2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28" name="Google Shape;628;p2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2 Conclusion">
  <p:cSld name="V2 Conclusion">
    <p:spTree>
      <p:nvGrpSpPr>
        <p:cNvPr id="1" name="Shape 629"/>
        <p:cNvGrpSpPr/>
        <p:nvPr/>
      </p:nvGrpSpPr>
      <p:grpSpPr>
        <a:xfrm>
          <a:off x="0" y="0"/>
          <a:ext cx="0" cy="0"/>
          <a:chOff x="0" y="0"/>
          <a:chExt cx="0" cy="0"/>
        </a:xfrm>
      </p:grpSpPr>
      <p:sp>
        <p:nvSpPr>
          <p:cNvPr id="630" name="Google Shape;630;p29"/>
          <p:cNvSpPr/>
          <p:nvPr/>
        </p:nvSpPr>
        <p:spPr>
          <a:xfrm>
            <a:off x="0" y="0"/>
            <a:ext cx="12192000" cy="217861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31" name="Google Shape;631;p2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Font typeface="Open Sans SemiBold"/>
              <a:buNone/>
              <a:defRPr sz="3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2" name="Google Shape;632;p2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33" name="Google Shape;633;p2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634" name="Google Shape;634;p2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635" name="Google Shape;635;p2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2 Content and Picture 1">
  <p:cSld name="V2 Content and Picture 1">
    <p:spTree>
      <p:nvGrpSpPr>
        <p:cNvPr id="1" name="Shape 17"/>
        <p:cNvGrpSpPr/>
        <p:nvPr/>
      </p:nvGrpSpPr>
      <p:grpSpPr>
        <a:xfrm>
          <a:off x="0" y="0"/>
          <a:ext cx="0" cy="0"/>
          <a:chOff x="0" y="0"/>
          <a:chExt cx="0" cy="0"/>
        </a:xfrm>
      </p:grpSpPr>
      <p:sp>
        <p:nvSpPr>
          <p:cNvPr id="18" name="Google Shape;18;p3"/>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9" name="Google Shape;19;p3"/>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20" name="Google Shape;20;p3"/>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p:nvPr/>
        </p:nvSpPr>
        <p:spPr>
          <a:xfrm>
            <a:off x="0" y="1"/>
            <a:ext cx="4381928"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2" name="Google Shape;22;p3"/>
          <p:cNvSpPr>
            <a:spLocks noGrp="1"/>
          </p:cNvSpPr>
          <p:nvPr>
            <p:ph type="pic" idx="2"/>
          </p:nvPr>
        </p:nvSpPr>
        <p:spPr>
          <a:xfrm>
            <a:off x="0" y="0"/>
            <a:ext cx="4381928" cy="6857999"/>
          </a:xfrm>
          <a:prstGeom prst="rect">
            <a:avLst/>
          </a:prstGeom>
          <a:noFill/>
          <a:ln>
            <a:noFill/>
          </a:ln>
        </p:spPr>
      </p:sp>
      <p:sp>
        <p:nvSpPr>
          <p:cNvPr id="23" name="Google Shape;23;p3"/>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24" name="Google Shape;24;p3"/>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636"/>
        <p:cNvGrpSpPr/>
        <p:nvPr/>
      </p:nvGrpSpPr>
      <p:grpSpPr>
        <a:xfrm>
          <a:off x="0" y="0"/>
          <a:ext cx="0" cy="0"/>
          <a:chOff x="0" y="0"/>
          <a:chExt cx="0" cy="0"/>
        </a:xfrm>
      </p:grpSpPr>
      <p:sp>
        <p:nvSpPr>
          <p:cNvPr id="637" name="Google Shape;637;p3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9" name="Google Shape;639;p3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40" name="Google Shape;640;p3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641" name="Google Shape;641;p3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642" name="Google Shape;642;p30"/>
          <p:cNvSpPr>
            <a:spLocks noGrp="1"/>
          </p:cNvSpPr>
          <p:nvPr>
            <p:ph type="pic" idx="2"/>
          </p:nvPr>
        </p:nvSpPr>
        <p:spPr>
          <a:xfrm>
            <a:off x="-14100" y="-9400"/>
            <a:ext cx="12198300" cy="4859400"/>
          </a:xfrm>
          <a:prstGeom prst="rect">
            <a:avLst/>
          </a:prstGeom>
          <a:noFill/>
          <a:ln>
            <a:noFill/>
          </a:ln>
        </p:spPr>
      </p:sp>
      <p:pic>
        <p:nvPicPr>
          <p:cNvPr id="643" name="Google Shape;643;p3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1 Heading and Body">
  <p:cSld name="V1 Heading and Body">
    <p:spTree>
      <p:nvGrpSpPr>
        <p:cNvPr id="1" name="Shape 653"/>
        <p:cNvGrpSpPr/>
        <p:nvPr/>
      </p:nvGrpSpPr>
      <p:grpSpPr>
        <a:xfrm>
          <a:off x="0" y="0"/>
          <a:ext cx="0" cy="0"/>
          <a:chOff x="0" y="0"/>
          <a:chExt cx="0" cy="0"/>
        </a:xfrm>
      </p:grpSpPr>
      <p:sp>
        <p:nvSpPr>
          <p:cNvPr id="654" name="Google Shape;654;p33"/>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55" name="Google Shape;655;p33"/>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1 Headline + Subline">
  <p:cSld name="V1 Headline + Subline">
    <p:spTree>
      <p:nvGrpSpPr>
        <p:cNvPr id="1" name="Shape 713"/>
        <p:cNvGrpSpPr/>
        <p:nvPr/>
      </p:nvGrpSpPr>
      <p:grpSpPr>
        <a:xfrm>
          <a:off x="0" y="0"/>
          <a:ext cx="0" cy="0"/>
          <a:chOff x="0" y="0"/>
          <a:chExt cx="0" cy="0"/>
        </a:xfrm>
      </p:grpSpPr>
      <p:sp>
        <p:nvSpPr>
          <p:cNvPr id="714" name="Google Shape;714;p44"/>
          <p:cNvSpPr txBox="1">
            <a:spLocks noGrp="1"/>
          </p:cNvSpPr>
          <p:nvPr>
            <p:ph type="ctrTitle"/>
          </p:nvPr>
        </p:nvSpPr>
        <p:spPr>
          <a:xfrm>
            <a:off x="1" y="2545621"/>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5" name="Google Shape;715;p44"/>
          <p:cNvSpPr txBox="1">
            <a:spLocks noGrp="1"/>
          </p:cNvSpPr>
          <p:nvPr>
            <p:ph type="body" idx="1"/>
          </p:nvPr>
        </p:nvSpPr>
        <p:spPr>
          <a:xfrm>
            <a:off x="0" y="3245574"/>
            <a:ext cx="12192000" cy="2640995"/>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1067"/>
              </a:spcBef>
              <a:spcAft>
                <a:spcPts val="0"/>
              </a:spcAft>
              <a:buSzPts val="2400"/>
              <a:buNone/>
              <a:defRPr sz="2000" b="0">
                <a:solidFill>
                  <a:schemeClr val="accent6"/>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1 Overview">
  <p:cSld name="V1 Overview">
    <p:spTree>
      <p:nvGrpSpPr>
        <p:cNvPr id="1" name="Shape 716"/>
        <p:cNvGrpSpPr/>
        <p:nvPr/>
      </p:nvGrpSpPr>
      <p:grpSpPr>
        <a:xfrm>
          <a:off x="0" y="0"/>
          <a:ext cx="0" cy="0"/>
          <a:chOff x="0" y="0"/>
          <a:chExt cx="0" cy="0"/>
        </a:xfrm>
      </p:grpSpPr>
      <p:sp>
        <p:nvSpPr>
          <p:cNvPr id="717" name="Google Shape;717;p45"/>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718" name="Google Shape;718;p45"/>
          <p:cNvSpPr/>
          <p:nvPr/>
        </p:nvSpPr>
        <p:spPr>
          <a:xfrm>
            <a:off x="0" y="0"/>
            <a:ext cx="216912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19" name="Google Shape;719;p45"/>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0" name="Google Shape;720;p45"/>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1" name="Google Shape;721;p45"/>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45"/>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3" name="Google Shape;723;p45"/>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24" name="Google Shape;724;p45"/>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1 Content and Picture 1">
  <p:cSld name="V1 Content and Picture 1">
    <p:spTree>
      <p:nvGrpSpPr>
        <p:cNvPr id="1" name="Shape 725"/>
        <p:cNvGrpSpPr/>
        <p:nvPr/>
      </p:nvGrpSpPr>
      <p:grpSpPr>
        <a:xfrm>
          <a:off x="0" y="0"/>
          <a:ext cx="0" cy="0"/>
          <a:chOff x="0" y="0"/>
          <a:chExt cx="0" cy="0"/>
        </a:xfrm>
      </p:grpSpPr>
      <p:sp>
        <p:nvSpPr>
          <p:cNvPr id="726" name="Google Shape;726;p46"/>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7" name="Google Shape;727;p46"/>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8" name="Google Shape;728;p46"/>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9" name="Google Shape;729;p46"/>
          <p:cNvSpPr/>
          <p:nvPr/>
        </p:nvSpPr>
        <p:spPr>
          <a:xfrm>
            <a:off x="0" y="1"/>
            <a:ext cx="4381928"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0" name="Google Shape;730;p46"/>
          <p:cNvSpPr>
            <a:spLocks noGrp="1"/>
          </p:cNvSpPr>
          <p:nvPr>
            <p:ph type="pic" idx="2"/>
          </p:nvPr>
        </p:nvSpPr>
        <p:spPr>
          <a:xfrm>
            <a:off x="0" y="0"/>
            <a:ext cx="4381928" cy="6858000"/>
          </a:xfrm>
          <a:prstGeom prst="rect">
            <a:avLst/>
          </a:prstGeom>
          <a:noFill/>
          <a:ln>
            <a:noFill/>
          </a:ln>
        </p:spPr>
      </p:sp>
      <p:sp>
        <p:nvSpPr>
          <p:cNvPr id="731" name="Google Shape;731;p46"/>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32" name="Google Shape;732;p46"/>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1 Content and Picture 2">
  <p:cSld name="V1 Content and Picture 2">
    <p:spTree>
      <p:nvGrpSpPr>
        <p:cNvPr id="1" name="Shape 733"/>
        <p:cNvGrpSpPr/>
        <p:nvPr/>
      </p:nvGrpSpPr>
      <p:grpSpPr>
        <a:xfrm>
          <a:off x="0" y="0"/>
          <a:ext cx="0" cy="0"/>
          <a:chOff x="0" y="0"/>
          <a:chExt cx="0" cy="0"/>
        </a:xfrm>
      </p:grpSpPr>
      <p:pic>
        <p:nvPicPr>
          <p:cNvPr id="734" name="Google Shape;734;p47"/>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735" name="Google Shape;735;p47"/>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6" name="Google Shape;736;p47"/>
          <p:cNvSpPr>
            <a:spLocks noGrp="1"/>
          </p:cNvSpPr>
          <p:nvPr>
            <p:ph type="pic" idx="2"/>
          </p:nvPr>
        </p:nvSpPr>
        <p:spPr>
          <a:xfrm>
            <a:off x="6762750" y="2185897"/>
            <a:ext cx="4181475" cy="3494882"/>
          </a:xfrm>
          <a:prstGeom prst="rect">
            <a:avLst/>
          </a:prstGeom>
          <a:noFill/>
          <a:ln>
            <a:noFill/>
          </a:ln>
        </p:spPr>
      </p:sp>
      <p:sp>
        <p:nvSpPr>
          <p:cNvPr id="737" name="Google Shape;737;p47"/>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38" name="Google Shape;738;p47"/>
          <p:cNvSpPr txBox="1">
            <a:spLocks noGrp="1"/>
          </p:cNvSpPr>
          <p:nvPr>
            <p:ph type="title"/>
          </p:nvPr>
        </p:nvSpPr>
        <p:spPr>
          <a:xfrm>
            <a:off x="456282" y="410334"/>
            <a:ext cx="11043568"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739"/>
        <p:cNvGrpSpPr/>
        <p:nvPr/>
      </p:nvGrpSpPr>
      <p:grpSpPr>
        <a:xfrm>
          <a:off x="0" y="0"/>
          <a:ext cx="0" cy="0"/>
          <a:chOff x="0" y="0"/>
          <a:chExt cx="0" cy="0"/>
        </a:xfrm>
      </p:grpSpPr>
      <p:sp>
        <p:nvSpPr>
          <p:cNvPr id="740" name="Google Shape;740;p48"/>
          <p:cNvSpPr/>
          <p:nvPr/>
        </p:nvSpPr>
        <p:spPr>
          <a:xfrm>
            <a:off x="9539288" y="0"/>
            <a:ext cx="265271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741" name="Google Shape;741;p48"/>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742" name="Google Shape;742;p4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43" name="Google Shape;743;p48"/>
          <p:cNvSpPr>
            <a:spLocks noGrp="1"/>
          </p:cNvSpPr>
          <p:nvPr>
            <p:ph type="pic" idx="2"/>
          </p:nvPr>
        </p:nvSpPr>
        <p:spPr>
          <a:xfrm>
            <a:off x="6657976" y="1146252"/>
            <a:ext cx="4150438" cy="3020936"/>
          </a:xfrm>
          <a:prstGeom prst="rect">
            <a:avLst/>
          </a:prstGeom>
          <a:noFill/>
          <a:ln>
            <a:noFill/>
          </a:ln>
        </p:spPr>
      </p:sp>
      <p:sp>
        <p:nvSpPr>
          <p:cNvPr id="744" name="Google Shape;744;p4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745" name="Google Shape;745;p48"/>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6" name="Google Shape;746;p48"/>
          <p:cNvSpPr txBox="1">
            <a:spLocks noGrp="1"/>
          </p:cNvSpPr>
          <p:nvPr>
            <p:ph type="title"/>
          </p:nvPr>
        </p:nvSpPr>
        <p:spPr>
          <a:xfrm>
            <a:off x="456282" y="410334"/>
            <a:ext cx="10352132"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747"/>
        <p:cNvGrpSpPr/>
        <p:nvPr/>
      </p:nvGrpSpPr>
      <p:grpSpPr>
        <a:xfrm>
          <a:off x="0" y="0"/>
          <a:ext cx="0" cy="0"/>
          <a:chOff x="0" y="0"/>
          <a:chExt cx="0" cy="0"/>
        </a:xfrm>
      </p:grpSpPr>
      <p:sp>
        <p:nvSpPr>
          <p:cNvPr id="748" name="Google Shape;748;p49"/>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9" name="Google Shape;749;p49"/>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0" name="Google Shape;750;p49"/>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1" name="Google Shape;751;p49"/>
          <p:cNvSpPr>
            <a:spLocks noGrp="1"/>
          </p:cNvSpPr>
          <p:nvPr>
            <p:ph type="pic" idx="4"/>
          </p:nvPr>
        </p:nvSpPr>
        <p:spPr>
          <a:xfrm>
            <a:off x="3055790" y="1117284"/>
            <a:ext cx="1585929" cy="1585929"/>
          </a:xfrm>
          <a:prstGeom prst="ellipse">
            <a:avLst/>
          </a:prstGeom>
          <a:noFill/>
          <a:ln>
            <a:noFill/>
          </a:ln>
        </p:spPr>
      </p:sp>
      <p:sp>
        <p:nvSpPr>
          <p:cNvPr id="752" name="Google Shape;752;p49"/>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3" name="Google Shape;753;p49"/>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4" name="Google Shape;754;p49"/>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5" name="Google Shape;755;p49"/>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fade">
                                      <p:cBhvr>
                                        <p:cTn id="7" dur="500"/>
                                        <p:tgtEl>
                                          <p:spTgt spid="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8">
                                            <p:txEl>
                                              <p:pRg st="1" end="1"/>
                                            </p:txEl>
                                          </p:spTgt>
                                        </p:tgtEl>
                                        <p:attrNameLst>
                                          <p:attrName>style.visibility</p:attrName>
                                        </p:attrNameLst>
                                      </p:cBhvr>
                                      <p:to>
                                        <p:strVal val="visible"/>
                                      </p:to>
                                    </p:set>
                                    <p:animEffect transition="in" filter="fade">
                                      <p:cBhvr>
                                        <p:cTn id="10" dur="500"/>
                                        <p:tgtEl>
                                          <p:spTgt spid="74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8">
                                            <p:txEl>
                                              <p:pRg st="2" end="2"/>
                                            </p:txEl>
                                          </p:spTgt>
                                        </p:tgtEl>
                                        <p:attrNameLst>
                                          <p:attrName>style.visibility</p:attrName>
                                        </p:attrNameLst>
                                      </p:cBhvr>
                                      <p:to>
                                        <p:strVal val="visible"/>
                                      </p:to>
                                    </p:set>
                                    <p:animEffect transition="in" filter="fade">
                                      <p:cBhvr>
                                        <p:cTn id="13" dur="500"/>
                                        <p:tgtEl>
                                          <p:spTgt spid="74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8">
                                            <p:txEl>
                                              <p:pRg st="3" end="3"/>
                                            </p:txEl>
                                          </p:spTgt>
                                        </p:tgtEl>
                                        <p:attrNameLst>
                                          <p:attrName>style.visibility</p:attrName>
                                        </p:attrNameLst>
                                      </p:cBhvr>
                                      <p:to>
                                        <p:strVal val="visible"/>
                                      </p:to>
                                    </p:set>
                                    <p:animEffect transition="in" filter="fade">
                                      <p:cBhvr>
                                        <p:cTn id="16" dur="500"/>
                                        <p:tgtEl>
                                          <p:spTgt spid="74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8">
                                            <p:txEl>
                                              <p:pRg st="4" end="4"/>
                                            </p:txEl>
                                          </p:spTgt>
                                        </p:tgtEl>
                                        <p:attrNameLst>
                                          <p:attrName>style.visibility</p:attrName>
                                        </p:attrNameLst>
                                      </p:cBhvr>
                                      <p:to>
                                        <p:strVal val="visible"/>
                                      </p:to>
                                    </p:set>
                                    <p:animEffect transition="in" filter="fade">
                                      <p:cBhvr>
                                        <p:cTn id="19" dur="500"/>
                                        <p:tgtEl>
                                          <p:spTgt spid="74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8">
                                            <p:txEl>
                                              <p:pRg st="5" end="5"/>
                                            </p:txEl>
                                          </p:spTgt>
                                        </p:tgtEl>
                                        <p:attrNameLst>
                                          <p:attrName>style.visibility</p:attrName>
                                        </p:attrNameLst>
                                      </p:cBhvr>
                                      <p:to>
                                        <p:strVal val="visible"/>
                                      </p:to>
                                    </p:set>
                                    <p:animEffect transition="in" filter="fade">
                                      <p:cBhvr>
                                        <p:cTn id="22" dur="500"/>
                                        <p:tgtEl>
                                          <p:spTgt spid="74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xEl>
                                              <p:pRg st="6" end="6"/>
                                            </p:txEl>
                                          </p:spTgt>
                                        </p:tgtEl>
                                        <p:attrNameLst>
                                          <p:attrName>style.visibility</p:attrName>
                                        </p:attrNameLst>
                                      </p:cBhvr>
                                      <p:to>
                                        <p:strVal val="visible"/>
                                      </p:to>
                                    </p:set>
                                    <p:animEffect transition="in" filter="fade">
                                      <p:cBhvr>
                                        <p:cTn id="25" dur="500"/>
                                        <p:tgtEl>
                                          <p:spTgt spid="74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48">
                                            <p:txEl>
                                              <p:pRg st="7" end="7"/>
                                            </p:txEl>
                                          </p:spTgt>
                                        </p:tgtEl>
                                        <p:attrNameLst>
                                          <p:attrName>style.visibility</p:attrName>
                                        </p:attrNameLst>
                                      </p:cBhvr>
                                      <p:to>
                                        <p:strVal val="visible"/>
                                      </p:to>
                                    </p:set>
                                    <p:animEffect transition="in" filter="fade">
                                      <p:cBhvr>
                                        <p:cTn id="28" dur="500"/>
                                        <p:tgtEl>
                                          <p:spTgt spid="748">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48">
                                            <p:txEl>
                                              <p:pRg st="8" end="8"/>
                                            </p:txEl>
                                          </p:spTgt>
                                        </p:tgtEl>
                                        <p:attrNameLst>
                                          <p:attrName>style.visibility</p:attrName>
                                        </p:attrNameLst>
                                      </p:cBhvr>
                                      <p:to>
                                        <p:strVal val="visible"/>
                                      </p:to>
                                    </p:set>
                                    <p:animEffect transition="in" filter="fade">
                                      <p:cBhvr>
                                        <p:cTn id="31" dur="500"/>
                                        <p:tgtEl>
                                          <p:spTgt spid="74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49">
                                            <p:txEl>
                                              <p:pRg st="0" end="0"/>
                                            </p:txEl>
                                          </p:spTgt>
                                        </p:tgtEl>
                                        <p:attrNameLst>
                                          <p:attrName>style.visibility</p:attrName>
                                        </p:attrNameLst>
                                      </p:cBhvr>
                                      <p:to>
                                        <p:strVal val="visible"/>
                                      </p:to>
                                    </p:set>
                                    <p:animEffect transition="in" filter="fade">
                                      <p:cBhvr>
                                        <p:cTn id="34" dur="500"/>
                                        <p:tgtEl>
                                          <p:spTgt spid="749">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9">
                                            <p:txEl>
                                              <p:pRg st="1" end="1"/>
                                            </p:txEl>
                                          </p:spTgt>
                                        </p:tgtEl>
                                        <p:attrNameLst>
                                          <p:attrName>style.visibility</p:attrName>
                                        </p:attrNameLst>
                                      </p:cBhvr>
                                      <p:to>
                                        <p:strVal val="visible"/>
                                      </p:to>
                                    </p:set>
                                    <p:animEffect transition="in" filter="fade">
                                      <p:cBhvr>
                                        <p:cTn id="37" dur="500"/>
                                        <p:tgtEl>
                                          <p:spTgt spid="749">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9">
                                            <p:txEl>
                                              <p:pRg st="2" end="2"/>
                                            </p:txEl>
                                          </p:spTgt>
                                        </p:tgtEl>
                                        <p:attrNameLst>
                                          <p:attrName>style.visibility</p:attrName>
                                        </p:attrNameLst>
                                      </p:cBhvr>
                                      <p:to>
                                        <p:strVal val="visible"/>
                                      </p:to>
                                    </p:set>
                                    <p:animEffect transition="in" filter="fade">
                                      <p:cBhvr>
                                        <p:cTn id="40" dur="500"/>
                                        <p:tgtEl>
                                          <p:spTgt spid="74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9">
                                            <p:txEl>
                                              <p:pRg st="3" end="3"/>
                                            </p:txEl>
                                          </p:spTgt>
                                        </p:tgtEl>
                                        <p:attrNameLst>
                                          <p:attrName>style.visibility</p:attrName>
                                        </p:attrNameLst>
                                      </p:cBhvr>
                                      <p:to>
                                        <p:strVal val="visible"/>
                                      </p:to>
                                    </p:set>
                                    <p:animEffect transition="in" filter="fade">
                                      <p:cBhvr>
                                        <p:cTn id="43" dur="500"/>
                                        <p:tgtEl>
                                          <p:spTgt spid="749">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9">
                                            <p:txEl>
                                              <p:pRg st="4" end="4"/>
                                            </p:txEl>
                                          </p:spTgt>
                                        </p:tgtEl>
                                        <p:attrNameLst>
                                          <p:attrName>style.visibility</p:attrName>
                                        </p:attrNameLst>
                                      </p:cBhvr>
                                      <p:to>
                                        <p:strVal val="visible"/>
                                      </p:to>
                                    </p:set>
                                    <p:animEffect transition="in" filter="fade">
                                      <p:cBhvr>
                                        <p:cTn id="46" dur="500"/>
                                        <p:tgtEl>
                                          <p:spTgt spid="749">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9">
                                            <p:txEl>
                                              <p:pRg st="5" end="5"/>
                                            </p:txEl>
                                          </p:spTgt>
                                        </p:tgtEl>
                                        <p:attrNameLst>
                                          <p:attrName>style.visibility</p:attrName>
                                        </p:attrNameLst>
                                      </p:cBhvr>
                                      <p:to>
                                        <p:strVal val="visible"/>
                                      </p:to>
                                    </p:set>
                                    <p:animEffect transition="in" filter="fade">
                                      <p:cBhvr>
                                        <p:cTn id="49" dur="500"/>
                                        <p:tgtEl>
                                          <p:spTgt spid="74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9">
                                            <p:txEl>
                                              <p:pRg st="6" end="6"/>
                                            </p:txEl>
                                          </p:spTgt>
                                        </p:tgtEl>
                                        <p:attrNameLst>
                                          <p:attrName>style.visibility</p:attrName>
                                        </p:attrNameLst>
                                      </p:cBhvr>
                                      <p:to>
                                        <p:strVal val="visible"/>
                                      </p:to>
                                    </p:set>
                                    <p:animEffect transition="in" filter="fade">
                                      <p:cBhvr>
                                        <p:cTn id="52" dur="500"/>
                                        <p:tgtEl>
                                          <p:spTgt spid="749">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9">
                                            <p:txEl>
                                              <p:pRg st="7" end="7"/>
                                            </p:txEl>
                                          </p:spTgt>
                                        </p:tgtEl>
                                        <p:attrNameLst>
                                          <p:attrName>style.visibility</p:attrName>
                                        </p:attrNameLst>
                                      </p:cBhvr>
                                      <p:to>
                                        <p:strVal val="visible"/>
                                      </p:to>
                                    </p:set>
                                    <p:animEffect transition="in" filter="fade">
                                      <p:cBhvr>
                                        <p:cTn id="55" dur="500"/>
                                        <p:tgtEl>
                                          <p:spTgt spid="749">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9">
                                            <p:txEl>
                                              <p:pRg st="8" end="8"/>
                                            </p:txEl>
                                          </p:spTgt>
                                        </p:tgtEl>
                                        <p:attrNameLst>
                                          <p:attrName>style.visibility</p:attrName>
                                        </p:attrNameLst>
                                      </p:cBhvr>
                                      <p:to>
                                        <p:strVal val="visible"/>
                                      </p:to>
                                    </p:set>
                                    <p:animEffect transition="in" filter="fade">
                                      <p:cBhvr>
                                        <p:cTn id="58" dur="500"/>
                                        <p:tgtEl>
                                          <p:spTgt spid="749">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50">
                                            <p:txEl>
                                              <p:pRg st="0" end="0"/>
                                            </p:txEl>
                                          </p:spTgt>
                                        </p:tgtEl>
                                        <p:attrNameLst>
                                          <p:attrName>style.visibility</p:attrName>
                                        </p:attrNameLst>
                                      </p:cBhvr>
                                      <p:to>
                                        <p:strVal val="visible"/>
                                      </p:to>
                                    </p:set>
                                    <p:animEffect transition="in" filter="fade">
                                      <p:cBhvr>
                                        <p:cTn id="61" dur="500"/>
                                        <p:tgtEl>
                                          <p:spTgt spid="750">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50">
                                            <p:txEl>
                                              <p:pRg st="1" end="1"/>
                                            </p:txEl>
                                          </p:spTgt>
                                        </p:tgtEl>
                                        <p:attrNameLst>
                                          <p:attrName>style.visibility</p:attrName>
                                        </p:attrNameLst>
                                      </p:cBhvr>
                                      <p:to>
                                        <p:strVal val="visible"/>
                                      </p:to>
                                    </p:set>
                                    <p:animEffect transition="in" filter="fade">
                                      <p:cBhvr>
                                        <p:cTn id="64" dur="500"/>
                                        <p:tgtEl>
                                          <p:spTgt spid="750">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50">
                                            <p:txEl>
                                              <p:pRg st="2" end="2"/>
                                            </p:txEl>
                                          </p:spTgt>
                                        </p:tgtEl>
                                        <p:attrNameLst>
                                          <p:attrName>style.visibility</p:attrName>
                                        </p:attrNameLst>
                                      </p:cBhvr>
                                      <p:to>
                                        <p:strVal val="visible"/>
                                      </p:to>
                                    </p:set>
                                    <p:animEffect transition="in" filter="fade">
                                      <p:cBhvr>
                                        <p:cTn id="67" dur="500"/>
                                        <p:tgtEl>
                                          <p:spTgt spid="750">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50">
                                            <p:txEl>
                                              <p:pRg st="3" end="3"/>
                                            </p:txEl>
                                          </p:spTgt>
                                        </p:tgtEl>
                                        <p:attrNameLst>
                                          <p:attrName>style.visibility</p:attrName>
                                        </p:attrNameLst>
                                      </p:cBhvr>
                                      <p:to>
                                        <p:strVal val="visible"/>
                                      </p:to>
                                    </p:set>
                                    <p:animEffect transition="in" filter="fade">
                                      <p:cBhvr>
                                        <p:cTn id="70" dur="500"/>
                                        <p:tgtEl>
                                          <p:spTgt spid="750">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50">
                                            <p:txEl>
                                              <p:pRg st="4" end="4"/>
                                            </p:txEl>
                                          </p:spTgt>
                                        </p:tgtEl>
                                        <p:attrNameLst>
                                          <p:attrName>style.visibility</p:attrName>
                                        </p:attrNameLst>
                                      </p:cBhvr>
                                      <p:to>
                                        <p:strVal val="visible"/>
                                      </p:to>
                                    </p:set>
                                    <p:animEffect transition="in" filter="fade">
                                      <p:cBhvr>
                                        <p:cTn id="73" dur="500"/>
                                        <p:tgtEl>
                                          <p:spTgt spid="750">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50">
                                            <p:txEl>
                                              <p:pRg st="5" end="5"/>
                                            </p:txEl>
                                          </p:spTgt>
                                        </p:tgtEl>
                                        <p:attrNameLst>
                                          <p:attrName>style.visibility</p:attrName>
                                        </p:attrNameLst>
                                      </p:cBhvr>
                                      <p:to>
                                        <p:strVal val="visible"/>
                                      </p:to>
                                    </p:set>
                                    <p:animEffect transition="in" filter="fade">
                                      <p:cBhvr>
                                        <p:cTn id="76" dur="500"/>
                                        <p:tgtEl>
                                          <p:spTgt spid="750">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50">
                                            <p:txEl>
                                              <p:pRg st="6" end="6"/>
                                            </p:txEl>
                                          </p:spTgt>
                                        </p:tgtEl>
                                        <p:attrNameLst>
                                          <p:attrName>style.visibility</p:attrName>
                                        </p:attrNameLst>
                                      </p:cBhvr>
                                      <p:to>
                                        <p:strVal val="visible"/>
                                      </p:to>
                                    </p:set>
                                    <p:animEffect transition="in" filter="fade">
                                      <p:cBhvr>
                                        <p:cTn id="79" dur="500"/>
                                        <p:tgtEl>
                                          <p:spTgt spid="750">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750">
                                            <p:txEl>
                                              <p:pRg st="7" end="7"/>
                                            </p:txEl>
                                          </p:spTgt>
                                        </p:tgtEl>
                                        <p:attrNameLst>
                                          <p:attrName>style.visibility</p:attrName>
                                        </p:attrNameLst>
                                      </p:cBhvr>
                                      <p:to>
                                        <p:strVal val="visible"/>
                                      </p:to>
                                    </p:set>
                                    <p:animEffect transition="in" filter="fade">
                                      <p:cBhvr>
                                        <p:cTn id="82" dur="500"/>
                                        <p:tgtEl>
                                          <p:spTgt spid="750">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50">
                                            <p:txEl>
                                              <p:pRg st="8" end="8"/>
                                            </p:txEl>
                                          </p:spTgt>
                                        </p:tgtEl>
                                        <p:attrNameLst>
                                          <p:attrName>style.visibility</p:attrName>
                                        </p:attrNameLst>
                                      </p:cBhvr>
                                      <p:to>
                                        <p:strVal val="visible"/>
                                      </p:to>
                                    </p:set>
                                    <p:animEffect transition="in" filter="fade">
                                      <p:cBhvr>
                                        <p:cTn id="85" dur="500"/>
                                        <p:tgtEl>
                                          <p:spTgt spid="750">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52">
                                            <p:txEl>
                                              <p:pRg st="0" end="0"/>
                                            </p:txEl>
                                          </p:spTgt>
                                        </p:tgtEl>
                                        <p:attrNameLst>
                                          <p:attrName>style.visibility</p:attrName>
                                        </p:attrNameLst>
                                      </p:cBhvr>
                                      <p:to>
                                        <p:strVal val="visible"/>
                                      </p:to>
                                    </p:set>
                                    <p:animEffect transition="in" filter="fade">
                                      <p:cBhvr>
                                        <p:cTn id="88" dur="500"/>
                                        <p:tgtEl>
                                          <p:spTgt spid="752">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52">
                                            <p:txEl>
                                              <p:pRg st="1" end="1"/>
                                            </p:txEl>
                                          </p:spTgt>
                                        </p:tgtEl>
                                        <p:attrNameLst>
                                          <p:attrName>style.visibility</p:attrName>
                                        </p:attrNameLst>
                                      </p:cBhvr>
                                      <p:to>
                                        <p:strVal val="visible"/>
                                      </p:to>
                                    </p:set>
                                    <p:animEffect transition="in" filter="fade">
                                      <p:cBhvr>
                                        <p:cTn id="91" dur="500"/>
                                        <p:tgtEl>
                                          <p:spTgt spid="752">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52">
                                            <p:txEl>
                                              <p:pRg st="2" end="2"/>
                                            </p:txEl>
                                          </p:spTgt>
                                        </p:tgtEl>
                                        <p:attrNameLst>
                                          <p:attrName>style.visibility</p:attrName>
                                        </p:attrNameLst>
                                      </p:cBhvr>
                                      <p:to>
                                        <p:strVal val="visible"/>
                                      </p:to>
                                    </p:set>
                                    <p:animEffect transition="in" filter="fade">
                                      <p:cBhvr>
                                        <p:cTn id="94" dur="500"/>
                                        <p:tgtEl>
                                          <p:spTgt spid="752">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752">
                                            <p:txEl>
                                              <p:pRg st="3" end="3"/>
                                            </p:txEl>
                                          </p:spTgt>
                                        </p:tgtEl>
                                        <p:attrNameLst>
                                          <p:attrName>style.visibility</p:attrName>
                                        </p:attrNameLst>
                                      </p:cBhvr>
                                      <p:to>
                                        <p:strVal val="visible"/>
                                      </p:to>
                                    </p:set>
                                    <p:animEffect transition="in" filter="fade">
                                      <p:cBhvr>
                                        <p:cTn id="97" dur="500"/>
                                        <p:tgtEl>
                                          <p:spTgt spid="752">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752">
                                            <p:txEl>
                                              <p:pRg st="4" end="4"/>
                                            </p:txEl>
                                          </p:spTgt>
                                        </p:tgtEl>
                                        <p:attrNameLst>
                                          <p:attrName>style.visibility</p:attrName>
                                        </p:attrNameLst>
                                      </p:cBhvr>
                                      <p:to>
                                        <p:strVal val="visible"/>
                                      </p:to>
                                    </p:set>
                                    <p:animEffect transition="in" filter="fade">
                                      <p:cBhvr>
                                        <p:cTn id="100" dur="500"/>
                                        <p:tgtEl>
                                          <p:spTgt spid="752">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752">
                                            <p:txEl>
                                              <p:pRg st="5" end="5"/>
                                            </p:txEl>
                                          </p:spTgt>
                                        </p:tgtEl>
                                        <p:attrNameLst>
                                          <p:attrName>style.visibility</p:attrName>
                                        </p:attrNameLst>
                                      </p:cBhvr>
                                      <p:to>
                                        <p:strVal val="visible"/>
                                      </p:to>
                                    </p:set>
                                    <p:animEffect transition="in" filter="fade">
                                      <p:cBhvr>
                                        <p:cTn id="103" dur="500"/>
                                        <p:tgtEl>
                                          <p:spTgt spid="752">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52">
                                            <p:txEl>
                                              <p:pRg st="6" end="6"/>
                                            </p:txEl>
                                          </p:spTgt>
                                        </p:tgtEl>
                                        <p:attrNameLst>
                                          <p:attrName>style.visibility</p:attrName>
                                        </p:attrNameLst>
                                      </p:cBhvr>
                                      <p:to>
                                        <p:strVal val="visible"/>
                                      </p:to>
                                    </p:set>
                                    <p:animEffect transition="in" filter="fade">
                                      <p:cBhvr>
                                        <p:cTn id="106" dur="500"/>
                                        <p:tgtEl>
                                          <p:spTgt spid="752">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52">
                                            <p:txEl>
                                              <p:pRg st="7" end="7"/>
                                            </p:txEl>
                                          </p:spTgt>
                                        </p:tgtEl>
                                        <p:attrNameLst>
                                          <p:attrName>style.visibility</p:attrName>
                                        </p:attrNameLst>
                                      </p:cBhvr>
                                      <p:to>
                                        <p:strVal val="visible"/>
                                      </p:to>
                                    </p:set>
                                    <p:animEffect transition="in" filter="fade">
                                      <p:cBhvr>
                                        <p:cTn id="109" dur="500"/>
                                        <p:tgtEl>
                                          <p:spTgt spid="752">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52">
                                            <p:txEl>
                                              <p:pRg st="8" end="8"/>
                                            </p:txEl>
                                          </p:spTgt>
                                        </p:tgtEl>
                                        <p:attrNameLst>
                                          <p:attrName>style.visibility</p:attrName>
                                        </p:attrNameLst>
                                      </p:cBhvr>
                                      <p:to>
                                        <p:strVal val="visible"/>
                                      </p:to>
                                    </p:set>
                                    <p:animEffect transition="in" filter="fade">
                                      <p:cBhvr>
                                        <p:cTn id="112" dur="500"/>
                                        <p:tgtEl>
                                          <p:spTgt spid="752">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53">
                                            <p:txEl>
                                              <p:pRg st="0" end="0"/>
                                            </p:txEl>
                                          </p:spTgt>
                                        </p:tgtEl>
                                        <p:attrNameLst>
                                          <p:attrName>style.visibility</p:attrName>
                                        </p:attrNameLst>
                                      </p:cBhvr>
                                      <p:to>
                                        <p:strVal val="visible"/>
                                      </p:to>
                                    </p:set>
                                    <p:animEffect transition="in" filter="fade">
                                      <p:cBhvr>
                                        <p:cTn id="115" dur="500"/>
                                        <p:tgtEl>
                                          <p:spTgt spid="753">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753">
                                            <p:txEl>
                                              <p:pRg st="1" end="1"/>
                                            </p:txEl>
                                          </p:spTgt>
                                        </p:tgtEl>
                                        <p:attrNameLst>
                                          <p:attrName>style.visibility</p:attrName>
                                        </p:attrNameLst>
                                      </p:cBhvr>
                                      <p:to>
                                        <p:strVal val="visible"/>
                                      </p:to>
                                    </p:set>
                                    <p:animEffect transition="in" filter="fade">
                                      <p:cBhvr>
                                        <p:cTn id="118" dur="500"/>
                                        <p:tgtEl>
                                          <p:spTgt spid="753">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753">
                                            <p:txEl>
                                              <p:pRg st="2" end="2"/>
                                            </p:txEl>
                                          </p:spTgt>
                                        </p:tgtEl>
                                        <p:attrNameLst>
                                          <p:attrName>style.visibility</p:attrName>
                                        </p:attrNameLst>
                                      </p:cBhvr>
                                      <p:to>
                                        <p:strVal val="visible"/>
                                      </p:to>
                                    </p:set>
                                    <p:animEffect transition="in" filter="fade">
                                      <p:cBhvr>
                                        <p:cTn id="121" dur="500"/>
                                        <p:tgtEl>
                                          <p:spTgt spid="753">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753">
                                            <p:txEl>
                                              <p:pRg st="3" end="3"/>
                                            </p:txEl>
                                          </p:spTgt>
                                        </p:tgtEl>
                                        <p:attrNameLst>
                                          <p:attrName>style.visibility</p:attrName>
                                        </p:attrNameLst>
                                      </p:cBhvr>
                                      <p:to>
                                        <p:strVal val="visible"/>
                                      </p:to>
                                    </p:set>
                                    <p:animEffect transition="in" filter="fade">
                                      <p:cBhvr>
                                        <p:cTn id="124" dur="500"/>
                                        <p:tgtEl>
                                          <p:spTgt spid="753">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753">
                                            <p:txEl>
                                              <p:pRg st="4" end="4"/>
                                            </p:txEl>
                                          </p:spTgt>
                                        </p:tgtEl>
                                        <p:attrNameLst>
                                          <p:attrName>style.visibility</p:attrName>
                                        </p:attrNameLst>
                                      </p:cBhvr>
                                      <p:to>
                                        <p:strVal val="visible"/>
                                      </p:to>
                                    </p:set>
                                    <p:animEffect transition="in" filter="fade">
                                      <p:cBhvr>
                                        <p:cTn id="127" dur="500"/>
                                        <p:tgtEl>
                                          <p:spTgt spid="753">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753">
                                            <p:txEl>
                                              <p:pRg st="5" end="5"/>
                                            </p:txEl>
                                          </p:spTgt>
                                        </p:tgtEl>
                                        <p:attrNameLst>
                                          <p:attrName>style.visibility</p:attrName>
                                        </p:attrNameLst>
                                      </p:cBhvr>
                                      <p:to>
                                        <p:strVal val="visible"/>
                                      </p:to>
                                    </p:set>
                                    <p:animEffect transition="in" filter="fade">
                                      <p:cBhvr>
                                        <p:cTn id="130" dur="500"/>
                                        <p:tgtEl>
                                          <p:spTgt spid="753">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753">
                                            <p:txEl>
                                              <p:pRg st="6" end="6"/>
                                            </p:txEl>
                                          </p:spTgt>
                                        </p:tgtEl>
                                        <p:attrNameLst>
                                          <p:attrName>style.visibility</p:attrName>
                                        </p:attrNameLst>
                                      </p:cBhvr>
                                      <p:to>
                                        <p:strVal val="visible"/>
                                      </p:to>
                                    </p:set>
                                    <p:animEffect transition="in" filter="fade">
                                      <p:cBhvr>
                                        <p:cTn id="133" dur="500"/>
                                        <p:tgtEl>
                                          <p:spTgt spid="753">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753">
                                            <p:txEl>
                                              <p:pRg st="7" end="7"/>
                                            </p:txEl>
                                          </p:spTgt>
                                        </p:tgtEl>
                                        <p:attrNameLst>
                                          <p:attrName>style.visibility</p:attrName>
                                        </p:attrNameLst>
                                      </p:cBhvr>
                                      <p:to>
                                        <p:strVal val="visible"/>
                                      </p:to>
                                    </p:set>
                                    <p:animEffect transition="in" filter="fade">
                                      <p:cBhvr>
                                        <p:cTn id="136" dur="500"/>
                                        <p:tgtEl>
                                          <p:spTgt spid="753">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753">
                                            <p:txEl>
                                              <p:pRg st="8" end="8"/>
                                            </p:txEl>
                                          </p:spTgt>
                                        </p:tgtEl>
                                        <p:attrNameLst>
                                          <p:attrName>style.visibility</p:attrName>
                                        </p:attrNameLst>
                                      </p:cBhvr>
                                      <p:to>
                                        <p:strVal val="visible"/>
                                      </p:to>
                                    </p:set>
                                    <p:animEffect transition="in" filter="fade">
                                      <p:cBhvr>
                                        <p:cTn id="139" dur="500"/>
                                        <p:tgtEl>
                                          <p:spTgt spid="753">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754">
                                            <p:txEl>
                                              <p:pRg st="0" end="0"/>
                                            </p:txEl>
                                          </p:spTgt>
                                        </p:tgtEl>
                                        <p:attrNameLst>
                                          <p:attrName>style.visibility</p:attrName>
                                        </p:attrNameLst>
                                      </p:cBhvr>
                                      <p:to>
                                        <p:strVal val="visible"/>
                                      </p:to>
                                    </p:set>
                                    <p:animEffect transition="in" filter="fade">
                                      <p:cBhvr>
                                        <p:cTn id="142" dur="500"/>
                                        <p:tgtEl>
                                          <p:spTgt spid="754">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754">
                                            <p:txEl>
                                              <p:pRg st="1" end="1"/>
                                            </p:txEl>
                                          </p:spTgt>
                                        </p:tgtEl>
                                        <p:attrNameLst>
                                          <p:attrName>style.visibility</p:attrName>
                                        </p:attrNameLst>
                                      </p:cBhvr>
                                      <p:to>
                                        <p:strVal val="visible"/>
                                      </p:to>
                                    </p:set>
                                    <p:animEffect transition="in" filter="fade">
                                      <p:cBhvr>
                                        <p:cTn id="145" dur="500"/>
                                        <p:tgtEl>
                                          <p:spTgt spid="754">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754">
                                            <p:txEl>
                                              <p:pRg st="2" end="2"/>
                                            </p:txEl>
                                          </p:spTgt>
                                        </p:tgtEl>
                                        <p:attrNameLst>
                                          <p:attrName>style.visibility</p:attrName>
                                        </p:attrNameLst>
                                      </p:cBhvr>
                                      <p:to>
                                        <p:strVal val="visible"/>
                                      </p:to>
                                    </p:set>
                                    <p:animEffect transition="in" filter="fade">
                                      <p:cBhvr>
                                        <p:cTn id="148" dur="500"/>
                                        <p:tgtEl>
                                          <p:spTgt spid="754">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754">
                                            <p:txEl>
                                              <p:pRg st="3" end="3"/>
                                            </p:txEl>
                                          </p:spTgt>
                                        </p:tgtEl>
                                        <p:attrNameLst>
                                          <p:attrName>style.visibility</p:attrName>
                                        </p:attrNameLst>
                                      </p:cBhvr>
                                      <p:to>
                                        <p:strVal val="visible"/>
                                      </p:to>
                                    </p:set>
                                    <p:animEffect transition="in" filter="fade">
                                      <p:cBhvr>
                                        <p:cTn id="151" dur="500"/>
                                        <p:tgtEl>
                                          <p:spTgt spid="754">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754">
                                            <p:txEl>
                                              <p:pRg st="4" end="4"/>
                                            </p:txEl>
                                          </p:spTgt>
                                        </p:tgtEl>
                                        <p:attrNameLst>
                                          <p:attrName>style.visibility</p:attrName>
                                        </p:attrNameLst>
                                      </p:cBhvr>
                                      <p:to>
                                        <p:strVal val="visible"/>
                                      </p:to>
                                    </p:set>
                                    <p:animEffect transition="in" filter="fade">
                                      <p:cBhvr>
                                        <p:cTn id="154" dur="500"/>
                                        <p:tgtEl>
                                          <p:spTgt spid="754">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754">
                                            <p:txEl>
                                              <p:pRg st="5" end="5"/>
                                            </p:txEl>
                                          </p:spTgt>
                                        </p:tgtEl>
                                        <p:attrNameLst>
                                          <p:attrName>style.visibility</p:attrName>
                                        </p:attrNameLst>
                                      </p:cBhvr>
                                      <p:to>
                                        <p:strVal val="visible"/>
                                      </p:to>
                                    </p:set>
                                    <p:animEffect transition="in" filter="fade">
                                      <p:cBhvr>
                                        <p:cTn id="157" dur="500"/>
                                        <p:tgtEl>
                                          <p:spTgt spid="754">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754">
                                            <p:txEl>
                                              <p:pRg st="6" end="6"/>
                                            </p:txEl>
                                          </p:spTgt>
                                        </p:tgtEl>
                                        <p:attrNameLst>
                                          <p:attrName>style.visibility</p:attrName>
                                        </p:attrNameLst>
                                      </p:cBhvr>
                                      <p:to>
                                        <p:strVal val="visible"/>
                                      </p:to>
                                    </p:set>
                                    <p:animEffect transition="in" filter="fade">
                                      <p:cBhvr>
                                        <p:cTn id="160" dur="500"/>
                                        <p:tgtEl>
                                          <p:spTgt spid="754">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754">
                                            <p:txEl>
                                              <p:pRg st="7" end="7"/>
                                            </p:txEl>
                                          </p:spTgt>
                                        </p:tgtEl>
                                        <p:attrNameLst>
                                          <p:attrName>style.visibility</p:attrName>
                                        </p:attrNameLst>
                                      </p:cBhvr>
                                      <p:to>
                                        <p:strVal val="visible"/>
                                      </p:to>
                                    </p:set>
                                    <p:animEffect transition="in" filter="fade">
                                      <p:cBhvr>
                                        <p:cTn id="163" dur="500"/>
                                        <p:tgtEl>
                                          <p:spTgt spid="754">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754">
                                            <p:txEl>
                                              <p:pRg st="8" end="8"/>
                                            </p:txEl>
                                          </p:spTgt>
                                        </p:tgtEl>
                                        <p:attrNameLst>
                                          <p:attrName>style.visibility</p:attrName>
                                        </p:attrNameLst>
                                      </p:cBhvr>
                                      <p:to>
                                        <p:strVal val="visible"/>
                                      </p:to>
                                    </p:set>
                                    <p:animEffect transition="in" filter="fade">
                                      <p:cBhvr>
                                        <p:cTn id="166" dur="500"/>
                                        <p:tgtEl>
                                          <p:spTgt spid="7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1 Namirial Heritage Organisation Base">
  <p:cSld name="V1 Namirial Heritage Organisation Base">
    <p:spTree>
      <p:nvGrpSpPr>
        <p:cNvPr id="1" name="Shape 756"/>
        <p:cNvGrpSpPr/>
        <p:nvPr/>
      </p:nvGrpSpPr>
      <p:grpSpPr>
        <a:xfrm>
          <a:off x="0" y="0"/>
          <a:ext cx="0" cy="0"/>
          <a:chOff x="0" y="0"/>
          <a:chExt cx="0" cy="0"/>
        </a:xfrm>
      </p:grpSpPr>
      <p:sp>
        <p:nvSpPr>
          <p:cNvPr id="757" name="Google Shape;757;p50"/>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58" name="Google Shape;758;p50"/>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a:t>
            </a:r>
            <a:r>
              <a:rPr lang="en-US" sz="1500">
                <a:solidFill>
                  <a:schemeClr val="accent6"/>
                </a:solidFill>
                <a:latin typeface="Open Sans"/>
                <a:ea typeface="Open Sans"/>
                <a:cs typeface="Open Sans"/>
                <a:sym typeface="Open Sans"/>
              </a:rPr>
              <a:t>Heritage Organisation</a:t>
            </a:r>
            <a:endParaRPr/>
          </a:p>
        </p:txBody>
      </p:sp>
      <p:sp>
        <p:nvSpPr>
          <p:cNvPr id="759" name="Google Shape;759;p50"/>
          <p:cNvSpPr>
            <a:spLocks noGrp="1"/>
          </p:cNvSpPr>
          <p:nvPr>
            <p:ph type="pic" idx="2"/>
          </p:nvPr>
        </p:nvSpPr>
        <p:spPr>
          <a:xfrm>
            <a:off x="1518085" y="1545912"/>
            <a:ext cx="1593001" cy="1593001"/>
          </a:xfrm>
          <a:prstGeom prst="ellipse">
            <a:avLst/>
          </a:prstGeom>
          <a:noFill/>
          <a:ln>
            <a:noFill/>
          </a:ln>
        </p:spPr>
      </p:sp>
      <p:sp>
        <p:nvSpPr>
          <p:cNvPr id="760" name="Google Shape;760;p50"/>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1" name="Google Shape;761;p50"/>
          <p:cNvSpPr>
            <a:spLocks noGrp="1"/>
          </p:cNvSpPr>
          <p:nvPr>
            <p:ph type="pic" idx="3"/>
          </p:nvPr>
        </p:nvSpPr>
        <p:spPr>
          <a:xfrm>
            <a:off x="3915388" y="1545912"/>
            <a:ext cx="1593001" cy="1593001"/>
          </a:xfrm>
          <a:prstGeom prst="ellipse">
            <a:avLst/>
          </a:prstGeom>
          <a:noFill/>
          <a:ln>
            <a:noFill/>
          </a:ln>
        </p:spPr>
      </p:sp>
      <p:sp>
        <p:nvSpPr>
          <p:cNvPr id="762" name="Google Shape;762;p50"/>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3" name="Google Shape;763;p50"/>
          <p:cNvSpPr>
            <a:spLocks noGrp="1"/>
          </p:cNvSpPr>
          <p:nvPr>
            <p:ph type="pic" idx="4"/>
          </p:nvPr>
        </p:nvSpPr>
        <p:spPr>
          <a:xfrm>
            <a:off x="6312691" y="1545912"/>
            <a:ext cx="1593001" cy="1593001"/>
          </a:xfrm>
          <a:prstGeom prst="ellipse">
            <a:avLst/>
          </a:prstGeom>
          <a:noFill/>
          <a:ln>
            <a:noFill/>
          </a:ln>
        </p:spPr>
      </p:sp>
      <p:sp>
        <p:nvSpPr>
          <p:cNvPr id="764" name="Google Shape;764;p50"/>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5" name="Google Shape;765;p50"/>
          <p:cNvSpPr>
            <a:spLocks noGrp="1"/>
          </p:cNvSpPr>
          <p:nvPr>
            <p:ph type="pic" idx="5"/>
          </p:nvPr>
        </p:nvSpPr>
        <p:spPr>
          <a:xfrm>
            <a:off x="8915766" y="1545912"/>
            <a:ext cx="1593001" cy="1593001"/>
          </a:xfrm>
          <a:prstGeom prst="ellipse">
            <a:avLst/>
          </a:prstGeom>
          <a:noFill/>
          <a:ln>
            <a:noFill/>
          </a:ln>
        </p:spPr>
      </p:sp>
      <p:sp>
        <p:nvSpPr>
          <p:cNvPr id="766" name="Google Shape;766;p50"/>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7" name="Google Shape;767;p50"/>
          <p:cNvSpPr>
            <a:spLocks noGrp="1"/>
          </p:cNvSpPr>
          <p:nvPr>
            <p:ph type="pic" idx="6"/>
          </p:nvPr>
        </p:nvSpPr>
        <p:spPr>
          <a:xfrm>
            <a:off x="1518085" y="3979175"/>
            <a:ext cx="1593001" cy="1593001"/>
          </a:xfrm>
          <a:prstGeom prst="ellipse">
            <a:avLst/>
          </a:prstGeom>
          <a:noFill/>
          <a:ln>
            <a:noFill/>
          </a:ln>
        </p:spPr>
      </p:sp>
      <p:sp>
        <p:nvSpPr>
          <p:cNvPr id="768" name="Google Shape;768;p50"/>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9" name="Google Shape;769;p50"/>
          <p:cNvSpPr>
            <a:spLocks noGrp="1"/>
          </p:cNvSpPr>
          <p:nvPr>
            <p:ph type="pic" idx="7"/>
          </p:nvPr>
        </p:nvSpPr>
        <p:spPr>
          <a:xfrm>
            <a:off x="3915388" y="3979175"/>
            <a:ext cx="1593001" cy="1593001"/>
          </a:xfrm>
          <a:prstGeom prst="ellipse">
            <a:avLst/>
          </a:prstGeom>
          <a:noFill/>
          <a:ln>
            <a:noFill/>
          </a:ln>
        </p:spPr>
      </p:sp>
      <p:sp>
        <p:nvSpPr>
          <p:cNvPr id="770" name="Google Shape;770;p50"/>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1" name="Google Shape;771;p50"/>
          <p:cNvSpPr>
            <a:spLocks noGrp="1"/>
          </p:cNvSpPr>
          <p:nvPr>
            <p:ph type="pic" idx="8"/>
          </p:nvPr>
        </p:nvSpPr>
        <p:spPr>
          <a:xfrm>
            <a:off x="6312691" y="3979175"/>
            <a:ext cx="1593001" cy="1593001"/>
          </a:xfrm>
          <a:prstGeom prst="ellipse">
            <a:avLst/>
          </a:prstGeom>
          <a:noFill/>
          <a:ln>
            <a:noFill/>
          </a:ln>
        </p:spPr>
      </p:sp>
      <p:sp>
        <p:nvSpPr>
          <p:cNvPr id="772" name="Google Shape;772;p50"/>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3" name="Google Shape;773;p50"/>
          <p:cNvSpPr>
            <a:spLocks noGrp="1"/>
          </p:cNvSpPr>
          <p:nvPr>
            <p:ph type="pic" idx="9"/>
          </p:nvPr>
        </p:nvSpPr>
        <p:spPr>
          <a:xfrm>
            <a:off x="8915766" y="3979175"/>
            <a:ext cx="1593001" cy="1593001"/>
          </a:xfrm>
          <a:prstGeom prst="ellipse">
            <a:avLst/>
          </a:prstGeom>
          <a:noFill/>
          <a:ln>
            <a:noFill/>
          </a:ln>
        </p:spPr>
      </p:sp>
      <p:sp>
        <p:nvSpPr>
          <p:cNvPr id="774" name="Google Shape;774;p50"/>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1 Team Base">
  <p:cSld name="V1 Team Base">
    <p:spTree>
      <p:nvGrpSpPr>
        <p:cNvPr id="1" name="Shape 775"/>
        <p:cNvGrpSpPr/>
        <p:nvPr/>
      </p:nvGrpSpPr>
      <p:grpSpPr>
        <a:xfrm>
          <a:off x="0" y="0"/>
          <a:ext cx="0" cy="0"/>
          <a:chOff x="0" y="0"/>
          <a:chExt cx="0" cy="0"/>
        </a:xfrm>
      </p:grpSpPr>
      <p:sp>
        <p:nvSpPr>
          <p:cNvPr id="776" name="Google Shape;776;p5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7" name="Google Shape;777;p51"/>
          <p:cNvSpPr>
            <a:spLocks noGrp="1"/>
          </p:cNvSpPr>
          <p:nvPr>
            <p:ph type="pic" idx="2"/>
          </p:nvPr>
        </p:nvSpPr>
        <p:spPr>
          <a:xfrm>
            <a:off x="1793851" y="1427759"/>
            <a:ext cx="1181100" cy="836613"/>
          </a:xfrm>
          <a:prstGeom prst="rect">
            <a:avLst/>
          </a:prstGeom>
          <a:noFill/>
          <a:ln>
            <a:noFill/>
          </a:ln>
        </p:spPr>
      </p:sp>
      <p:sp>
        <p:nvSpPr>
          <p:cNvPr id="778" name="Google Shape;778;p51"/>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79" name="Google Shape;779;p51"/>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0" name="Google Shape;780;p51"/>
          <p:cNvSpPr>
            <a:spLocks noGrp="1"/>
          </p:cNvSpPr>
          <p:nvPr>
            <p:ph type="pic" idx="4"/>
          </p:nvPr>
        </p:nvSpPr>
        <p:spPr>
          <a:xfrm>
            <a:off x="4237338" y="1427759"/>
            <a:ext cx="1181100" cy="836613"/>
          </a:xfrm>
          <a:prstGeom prst="rect">
            <a:avLst/>
          </a:prstGeom>
          <a:noFill/>
          <a:ln>
            <a:noFill/>
          </a:ln>
        </p:spPr>
      </p:sp>
      <p:sp>
        <p:nvSpPr>
          <p:cNvPr id="781" name="Google Shape;781;p51"/>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2" name="Google Shape;782;p51"/>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3" name="Google Shape;783;p51"/>
          <p:cNvSpPr>
            <a:spLocks noGrp="1"/>
          </p:cNvSpPr>
          <p:nvPr>
            <p:ph type="pic" idx="7"/>
          </p:nvPr>
        </p:nvSpPr>
        <p:spPr>
          <a:xfrm>
            <a:off x="1793851" y="3861022"/>
            <a:ext cx="1181100" cy="836613"/>
          </a:xfrm>
          <a:prstGeom prst="rect">
            <a:avLst/>
          </a:prstGeom>
          <a:noFill/>
          <a:ln>
            <a:noFill/>
          </a:ln>
        </p:spPr>
      </p:sp>
      <p:sp>
        <p:nvSpPr>
          <p:cNvPr id="784" name="Google Shape;784;p51"/>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5" name="Google Shape;785;p51"/>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6" name="Google Shape;786;p51"/>
          <p:cNvSpPr>
            <a:spLocks noGrp="1"/>
          </p:cNvSpPr>
          <p:nvPr>
            <p:ph type="pic" idx="13"/>
          </p:nvPr>
        </p:nvSpPr>
        <p:spPr>
          <a:xfrm>
            <a:off x="4237338" y="3861022"/>
            <a:ext cx="1181100" cy="836613"/>
          </a:xfrm>
          <a:prstGeom prst="rect">
            <a:avLst/>
          </a:prstGeom>
          <a:noFill/>
          <a:ln>
            <a:noFill/>
          </a:ln>
        </p:spPr>
      </p:sp>
      <p:sp>
        <p:nvSpPr>
          <p:cNvPr id="787" name="Google Shape;787;p51"/>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8" name="Google Shape;788;p51"/>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9" name="Google Shape;789;p51"/>
          <p:cNvSpPr>
            <a:spLocks noGrp="1"/>
          </p:cNvSpPr>
          <p:nvPr>
            <p:ph type="pic" idx="16"/>
          </p:nvPr>
        </p:nvSpPr>
        <p:spPr>
          <a:xfrm>
            <a:off x="6680825" y="1427759"/>
            <a:ext cx="1181100" cy="836613"/>
          </a:xfrm>
          <a:prstGeom prst="rect">
            <a:avLst/>
          </a:prstGeom>
          <a:noFill/>
          <a:ln>
            <a:noFill/>
          </a:ln>
        </p:spPr>
      </p:sp>
      <p:sp>
        <p:nvSpPr>
          <p:cNvPr id="790" name="Google Shape;790;p51"/>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1" name="Google Shape;791;p51"/>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2" name="Google Shape;792;p51"/>
          <p:cNvSpPr>
            <a:spLocks noGrp="1"/>
          </p:cNvSpPr>
          <p:nvPr>
            <p:ph type="pic" idx="19"/>
          </p:nvPr>
        </p:nvSpPr>
        <p:spPr>
          <a:xfrm>
            <a:off x="9124312" y="1427759"/>
            <a:ext cx="1181100" cy="836613"/>
          </a:xfrm>
          <a:prstGeom prst="rect">
            <a:avLst/>
          </a:prstGeom>
          <a:noFill/>
          <a:ln>
            <a:noFill/>
          </a:ln>
        </p:spPr>
      </p:sp>
      <p:sp>
        <p:nvSpPr>
          <p:cNvPr id="793" name="Google Shape;793;p51"/>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4" name="Google Shape;794;p51"/>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5" name="Google Shape;795;p51"/>
          <p:cNvSpPr>
            <a:spLocks noGrp="1"/>
          </p:cNvSpPr>
          <p:nvPr>
            <p:ph type="pic" idx="22"/>
          </p:nvPr>
        </p:nvSpPr>
        <p:spPr>
          <a:xfrm>
            <a:off x="6680825" y="3861022"/>
            <a:ext cx="1181100" cy="836613"/>
          </a:xfrm>
          <a:prstGeom prst="rect">
            <a:avLst/>
          </a:prstGeom>
          <a:noFill/>
          <a:ln>
            <a:noFill/>
          </a:ln>
        </p:spPr>
      </p:sp>
      <p:sp>
        <p:nvSpPr>
          <p:cNvPr id="796" name="Google Shape;796;p51"/>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7" name="Google Shape;797;p51"/>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8" name="Google Shape;798;p51"/>
          <p:cNvSpPr>
            <a:spLocks noGrp="1"/>
          </p:cNvSpPr>
          <p:nvPr>
            <p:ph type="pic" idx="25"/>
          </p:nvPr>
        </p:nvSpPr>
        <p:spPr>
          <a:xfrm>
            <a:off x="9124312" y="3861022"/>
            <a:ext cx="1181100" cy="836613"/>
          </a:xfrm>
          <a:prstGeom prst="rect">
            <a:avLst/>
          </a:prstGeom>
          <a:noFill/>
          <a:ln>
            <a:noFill/>
          </a:ln>
        </p:spPr>
      </p:sp>
      <p:sp>
        <p:nvSpPr>
          <p:cNvPr id="799" name="Google Shape;799;p51"/>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00" name="Google Shape;800;p51"/>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2 Overview">
  <p:cSld name="V2 Overview">
    <p:spTree>
      <p:nvGrpSpPr>
        <p:cNvPr id="1" name="Shape 25"/>
        <p:cNvGrpSpPr/>
        <p:nvPr/>
      </p:nvGrpSpPr>
      <p:grpSpPr>
        <a:xfrm>
          <a:off x="0" y="0"/>
          <a:ext cx="0" cy="0"/>
          <a:chOff x="0" y="0"/>
          <a:chExt cx="0" cy="0"/>
        </a:xfrm>
      </p:grpSpPr>
      <p:sp>
        <p:nvSpPr>
          <p:cNvPr id="26" name="Google Shape;26;p4"/>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27" name="Google Shape;27;p4"/>
          <p:cNvSpPr/>
          <p:nvPr/>
        </p:nvSpPr>
        <p:spPr>
          <a:xfrm>
            <a:off x="0" y="0"/>
            <a:ext cx="216912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8" name="Google Shape;28;p4"/>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9" name="Google Shape;29;p4"/>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0" name="Google Shape;30;p4"/>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2" name="Google Shape;32;p4"/>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33" name="Google Shape;33;p4"/>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1 Namirial Top Management Team">
  <p:cSld name="V1 Namirial Top Management Team">
    <p:spTree>
      <p:nvGrpSpPr>
        <p:cNvPr id="1" name="Shape 801"/>
        <p:cNvGrpSpPr/>
        <p:nvPr/>
      </p:nvGrpSpPr>
      <p:grpSpPr>
        <a:xfrm>
          <a:off x="0" y="0"/>
          <a:ext cx="0" cy="0"/>
          <a:chOff x="0" y="0"/>
          <a:chExt cx="0" cy="0"/>
        </a:xfrm>
      </p:grpSpPr>
      <p:pic>
        <p:nvPicPr>
          <p:cNvPr id="802" name="Google Shape;802;p52"/>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803" name="Google Shape;803;p52"/>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804" name="Google Shape;804;p52"/>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805" name="Google Shape;805;p52"/>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806" name="Google Shape;806;p52"/>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807" name="Google Shape;807;p52"/>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808" name="Google Shape;808;p52"/>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809" name="Google Shape;809;p52"/>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810" name="Google Shape;810;p52"/>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811" name="Google Shape;811;p52"/>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812" name="Google Shape;812;p52"/>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13" name="Google Shape;813;p52"/>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814" name="Google Shape;814;p52"/>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815" name="Google Shape;815;p52"/>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816" name="Google Shape;816;p52"/>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817" name="Google Shape;817;p52"/>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818" name="Google Shape;818;p52"/>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819" name="Google Shape;819;p52"/>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820" name="Google Shape;820;p52"/>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821" name="Google Shape;821;p52"/>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822" name="Google Shape;822;p52"/>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823" name="Google Shape;823;p52"/>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824" name="Google Shape;824;p52"/>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825" name="Google Shape;825;p52"/>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826" name="Google Shape;826;p52"/>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827" name="Google Shape;827;p52"/>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828" name="Google Shape;828;p52"/>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829" name="Google Shape;829;p52"/>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0" name="Google Shape;830;p52"/>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831" name="Google Shape;831;p52"/>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832" name="Google Shape;832;p52"/>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833" name="Google Shape;833;p52"/>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4" name="Google Shape;834;p52"/>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835" name="Google Shape;835;p52"/>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6" name="Google Shape;836;p52"/>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837" name="Google Shape;837;p52"/>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838" name="Google Shape;838;p52"/>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39" name="Google Shape;839;p52"/>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840" name="Google Shape;840;p52"/>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41" name="Google Shape;841;p52"/>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842" name="Google Shape;842;p52"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843" name="Google Shape;843;p52"/>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844" name="Google Shape;844;p52"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845" name="Google Shape;845;p52"/>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1 Namirial Selected Speakers 2023">
  <p:cSld name="V1 Namirial Selected Speakers 2023">
    <p:spTree>
      <p:nvGrpSpPr>
        <p:cNvPr id="1" name="Shape 846"/>
        <p:cNvGrpSpPr/>
        <p:nvPr/>
      </p:nvGrpSpPr>
      <p:grpSpPr>
        <a:xfrm>
          <a:off x="0" y="0"/>
          <a:ext cx="0" cy="0"/>
          <a:chOff x="0" y="0"/>
          <a:chExt cx="0" cy="0"/>
        </a:xfrm>
      </p:grpSpPr>
      <p:pic>
        <p:nvPicPr>
          <p:cNvPr id="847" name="Google Shape;847;p53"/>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848" name="Google Shape;848;p53"/>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849" name="Google Shape;849;p53"/>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850" name="Google Shape;850;p53"/>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851" name="Google Shape;851;p53"/>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852" name="Google Shape;852;p53"/>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53" name="Google Shape;853;p53"/>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854" name="Google Shape;854;p53"/>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855" name="Google Shape;855;p53"/>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856" name="Google Shape;856;p53"/>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857" name="Google Shape;857;p53"/>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858" name="Google Shape;858;p53"/>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859" name="Google Shape;859;p53"/>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860" name="Google Shape;860;p53"/>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861" name="Google Shape;861;p53"/>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862" name="Google Shape;862;p53"/>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863" name="Google Shape;863;p53"/>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864" name="Google Shape;864;p53"/>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65" name="Google Shape;865;p53"/>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866" name="Google Shape;866;p53"/>
          <p:cNvSpPr>
            <a:spLocks noGrp="1"/>
          </p:cNvSpPr>
          <p:nvPr>
            <p:ph type="pic" idx="2"/>
          </p:nvPr>
        </p:nvSpPr>
        <p:spPr>
          <a:xfrm>
            <a:off x="9298474" y="3746249"/>
            <a:ext cx="1593001" cy="1593001"/>
          </a:xfrm>
          <a:prstGeom prst="ellipse">
            <a:avLst/>
          </a:prstGeom>
          <a:noFill/>
          <a:ln>
            <a:noFill/>
          </a:ln>
        </p:spPr>
      </p:sp>
      <p:sp>
        <p:nvSpPr>
          <p:cNvPr id="867" name="Google Shape;867;p53"/>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Heritage Organisation</a:t>
            </a:r>
            <a:endParaRPr/>
          </a:p>
        </p:txBody>
      </p:sp>
      <p:sp>
        <p:nvSpPr>
          <p:cNvPr id="868" name="Google Shape;868;p5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1 Content and Desktop">
  <p:cSld name="V1 Content and Desktop">
    <p:spTree>
      <p:nvGrpSpPr>
        <p:cNvPr id="1" name="Shape 869"/>
        <p:cNvGrpSpPr/>
        <p:nvPr/>
      </p:nvGrpSpPr>
      <p:grpSpPr>
        <a:xfrm>
          <a:off x="0" y="0"/>
          <a:ext cx="0" cy="0"/>
          <a:chOff x="0" y="0"/>
          <a:chExt cx="0" cy="0"/>
        </a:xfrm>
      </p:grpSpPr>
      <p:sp>
        <p:nvSpPr>
          <p:cNvPr id="870" name="Google Shape;870;p54"/>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71" name="Google Shape;871;p54"/>
          <p:cNvSpPr>
            <a:spLocks noGrp="1"/>
          </p:cNvSpPr>
          <p:nvPr>
            <p:ph type="pic" idx="2"/>
          </p:nvPr>
        </p:nvSpPr>
        <p:spPr>
          <a:xfrm>
            <a:off x="5073678" y="1638276"/>
            <a:ext cx="6026311" cy="3707183"/>
          </a:xfrm>
          <a:prstGeom prst="rect">
            <a:avLst/>
          </a:prstGeom>
          <a:noFill/>
          <a:ln>
            <a:noFill/>
          </a:ln>
        </p:spPr>
      </p:sp>
      <p:sp>
        <p:nvSpPr>
          <p:cNvPr id="872" name="Google Shape;872;p54"/>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73" name="Google Shape;873;p54"/>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74" name="Google Shape;874;p54"/>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875" name="Google Shape;875;p5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1 Content and Laptop">
  <p:cSld name="V1 Content and Laptop">
    <p:spTree>
      <p:nvGrpSpPr>
        <p:cNvPr id="1" name="Shape 876"/>
        <p:cNvGrpSpPr/>
        <p:nvPr/>
      </p:nvGrpSpPr>
      <p:grpSpPr>
        <a:xfrm>
          <a:off x="0" y="0"/>
          <a:ext cx="0" cy="0"/>
          <a:chOff x="0" y="0"/>
          <a:chExt cx="0" cy="0"/>
        </a:xfrm>
      </p:grpSpPr>
      <p:sp>
        <p:nvSpPr>
          <p:cNvPr id="877" name="Google Shape;877;p55"/>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878" name="Google Shape;878;p55"/>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879" name="Google Shape;879;p55"/>
          <p:cNvSpPr>
            <a:spLocks noGrp="1"/>
          </p:cNvSpPr>
          <p:nvPr>
            <p:ph type="pic" idx="2"/>
          </p:nvPr>
        </p:nvSpPr>
        <p:spPr>
          <a:xfrm>
            <a:off x="5259519" y="1911302"/>
            <a:ext cx="5740782" cy="3416969"/>
          </a:xfrm>
          <a:prstGeom prst="rect">
            <a:avLst/>
          </a:prstGeom>
          <a:noFill/>
          <a:ln>
            <a:noFill/>
          </a:ln>
        </p:spPr>
      </p:sp>
      <p:sp>
        <p:nvSpPr>
          <p:cNvPr id="880" name="Google Shape;880;p5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1" name="Google Shape;881;p5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882" name="Google Shape;882;p5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1 Content and Tablet">
  <p:cSld name="V1 Content and Tablet">
    <p:spTree>
      <p:nvGrpSpPr>
        <p:cNvPr id="1" name="Shape 883"/>
        <p:cNvGrpSpPr/>
        <p:nvPr/>
      </p:nvGrpSpPr>
      <p:grpSpPr>
        <a:xfrm>
          <a:off x="0" y="0"/>
          <a:ext cx="0" cy="0"/>
          <a:chOff x="0" y="0"/>
          <a:chExt cx="0" cy="0"/>
        </a:xfrm>
      </p:grpSpPr>
      <p:sp>
        <p:nvSpPr>
          <p:cNvPr id="884" name="Google Shape;884;p56"/>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85" name="Google Shape;885;p56"/>
          <p:cNvSpPr>
            <a:spLocks noGrp="1"/>
          </p:cNvSpPr>
          <p:nvPr>
            <p:ph type="pic" idx="2"/>
          </p:nvPr>
        </p:nvSpPr>
        <p:spPr>
          <a:xfrm>
            <a:off x="7351366" y="1266971"/>
            <a:ext cx="3641008" cy="4777270"/>
          </a:xfrm>
          <a:prstGeom prst="rect">
            <a:avLst/>
          </a:prstGeom>
          <a:noFill/>
          <a:ln>
            <a:noFill/>
          </a:ln>
        </p:spPr>
      </p:sp>
      <p:sp>
        <p:nvSpPr>
          <p:cNvPr id="886" name="Google Shape;886;p56"/>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7" name="Google Shape;887;p5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88" name="Google Shape;888;p56"/>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889" name="Google Shape;889;p5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1 Content and Phone">
  <p:cSld name="V1 Content and Phone">
    <p:spTree>
      <p:nvGrpSpPr>
        <p:cNvPr id="1" name="Shape 890"/>
        <p:cNvGrpSpPr/>
        <p:nvPr/>
      </p:nvGrpSpPr>
      <p:grpSpPr>
        <a:xfrm>
          <a:off x="0" y="0"/>
          <a:ext cx="0" cy="0"/>
          <a:chOff x="0" y="0"/>
          <a:chExt cx="0" cy="0"/>
        </a:xfrm>
      </p:grpSpPr>
      <p:sp>
        <p:nvSpPr>
          <p:cNvPr id="891" name="Google Shape;891;p57"/>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92" name="Google Shape;892;p57"/>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93" name="Google Shape;893;p5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94" name="Google Shape;894;p57"/>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895" name="Google Shape;895;p57"/>
          <p:cNvSpPr>
            <a:spLocks noGrp="1"/>
          </p:cNvSpPr>
          <p:nvPr>
            <p:ph type="pic" idx="2"/>
          </p:nvPr>
        </p:nvSpPr>
        <p:spPr>
          <a:xfrm>
            <a:off x="8834615" y="1329349"/>
            <a:ext cx="2303188" cy="4579875"/>
          </a:xfrm>
          <a:prstGeom prst="roundRect">
            <a:avLst>
              <a:gd name="adj" fmla="val 6970"/>
            </a:avLst>
          </a:prstGeom>
          <a:noFill/>
          <a:ln>
            <a:noFill/>
          </a:ln>
        </p:spPr>
      </p:sp>
      <p:sp>
        <p:nvSpPr>
          <p:cNvPr id="896" name="Google Shape;896;p5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1 Namirial Global Footprint">
  <p:cSld name="V1 Namirial Global Footprint">
    <p:spTree>
      <p:nvGrpSpPr>
        <p:cNvPr id="1" name="Shape 897"/>
        <p:cNvGrpSpPr/>
        <p:nvPr/>
      </p:nvGrpSpPr>
      <p:grpSpPr>
        <a:xfrm>
          <a:off x="0" y="0"/>
          <a:ext cx="0" cy="0"/>
          <a:chOff x="0" y="0"/>
          <a:chExt cx="0" cy="0"/>
        </a:xfrm>
      </p:grpSpPr>
      <p:sp>
        <p:nvSpPr>
          <p:cNvPr id="898" name="Google Shape;898;p5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9" name="Google Shape;899;p58"/>
          <p:cNvSpPr txBox="1"/>
          <p:nvPr/>
        </p:nvSpPr>
        <p:spPr>
          <a:xfrm>
            <a:off x="497150" y="835613"/>
            <a:ext cx="93866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6"/>
              </a:buClr>
              <a:buSzPts val="1400"/>
              <a:buFont typeface="Open Sans"/>
              <a:buNone/>
            </a:pPr>
            <a:r>
              <a:rPr lang="en-US" sz="1400" strike="noStrike" cap="none">
                <a:solidFill>
                  <a:schemeClr val="accent6"/>
                </a:solidFill>
                <a:latin typeface="Open Sans"/>
                <a:ea typeface="Open Sans"/>
                <a:cs typeface="Open Sans"/>
                <a:sym typeface="Open Sans"/>
              </a:rPr>
              <a:t>Namirial Group includes the companies Bit4id, Namirial, Netheos &amp; Evicertia</a:t>
            </a:r>
            <a:endParaRPr sz="1400">
              <a:solidFill>
                <a:schemeClr val="accent6"/>
              </a:solidFill>
              <a:latin typeface="Open Sans"/>
              <a:ea typeface="Open Sans"/>
              <a:cs typeface="Open Sans"/>
              <a:sym typeface="Open Sans"/>
            </a:endParaRPr>
          </a:p>
          <a:p>
            <a:pPr marL="0" marR="0" lvl="0" indent="0" algn="l" rtl="0">
              <a:spcBef>
                <a:spcPts val="0"/>
              </a:spcBef>
              <a:spcAft>
                <a:spcPts val="0"/>
              </a:spcAft>
              <a:buNone/>
            </a:pPr>
            <a:endParaRPr sz="1800">
              <a:solidFill>
                <a:schemeClr val="accent1"/>
              </a:solidFill>
              <a:latin typeface="Open Sans"/>
              <a:ea typeface="Open Sans"/>
              <a:cs typeface="Open Sans"/>
              <a:sym typeface="Open Sans"/>
            </a:endParaRPr>
          </a:p>
        </p:txBody>
      </p:sp>
      <p:sp>
        <p:nvSpPr>
          <p:cNvPr id="900" name="Google Shape;900;p58"/>
          <p:cNvSpPr txBox="1"/>
          <p:nvPr/>
        </p:nvSpPr>
        <p:spPr>
          <a:xfrm>
            <a:off x="593020" y="6071609"/>
            <a:ext cx="2789074" cy="2160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dk1"/>
              </a:buClr>
              <a:buSzPts val="1200"/>
              <a:buFont typeface="Arial"/>
              <a:buNone/>
            </a:pPr>
            <a:r>
              <a:rPr lang="en-US" sz="1000">
                <a:solidFill>
                  <a:srgbClr val="7F7F7F"/>
                </a:solidFill>
                <a:latin typeface="Open Sans"/>
                <a:ea typeface="Open Sans"/>
                <a:cs typeface="Open Sans"/>
                <a:sym typeface="Open Sans"/>
              </a:rPr>
              <a:t>Data as of June 2022</a:t>
            </a:r>
            <a:endParaRPr/>
          </a:p>
        </p:txBody>
      </p:sp>
      <p:sp>
        <p:nvSpPr>
          <p:cNvPr id="901" name="Google Shape;901;p58"/>
          <p:cNvSpPr txBox="1"/>
          <p:nvPr/>
        </p:nvSpPr>
        <p:spPr>
          <a:xfrm>
            <a:off x="828591" y="1228406"/>
            <a:ext cx="2594729"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85+</a:t>
            </a:r>
            <a:r>
              <a:rPr lang="en-US" sz="1100">
                <a:solidFill>
                  <a:schemeClr val="dk1"/>
                </a:solidFill>
                <a:latin typeface="Open Sans"/>
                <a:ea typeface="Open Sans"/>
                <a:cs typeface="Open Sans"/>
                <a:sym typeface="Open Sans"/>
              </a:rPr>
              <a:t> Countries with customer deployments in cloud &amp; on-premises </a:t>
            </a:r>
            <a:endParaRPr/>
          </a:p>
        </p:txBody>
      </p:sp>
      <p:pic>
        <p:nvPicPr>
          <p:cNvPr id="902" name="Google Shape;902;p58"/>
          <p:cNvPicPr preferRelativeResize="0"/>
          <p:nvPr/>
        </p:nvPicPr>
        <p:blipFill rotWithShape="1">
          <a:blip r:embed="rId2">
            <a:alphaModFix/>
          </a:blip>
          <a:srcRect/>
          <a:stretch/>
        </p:blipFill>
        <p:spPr>
          <a:xfrm>
            <a:off x="400443" y="1651432"/>
            <a:ext cx="381000" cy="381000"/>
          </a:xfrm>
          <a:prstGeom prst="rect">
            <a:avLst/>
          </a:prstGeom>
          <a:noFill/>
          <a:ln>
            <a:noFill/>
          </a:ln>
        </p:spPr>
      </p:pic>
      <p:sp>
        <p:nvSpPr>
          <p:cNvPr id="903" name="Google Shape;903;p58"/>
          <p:cNvSpPr txBox="1"/>
          <p:nvPr/>
        </p:nvSpPr>
        <p:spPr>
          <a:xfrm>
            <a:off x="832522" y="1621252"/>
            <a:ext cx="2232000"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150+ </a:t>
            </a:r>
            <a:r>
              <a:rPr lang="en-US" sz="1100">
                <a:solidFill>
                  <a:schemeClr val="dk1"/>
                </a:solidFill>
                <a:latin typeface="Open Sans"/>
                <a:ea typeface="Open Sans"/>
                <a:cs typeface="Open Sans"/>
                <a:sym typeface="Open Sans"/>
              </a:rPr>
              <a:t>Strategic Partners</a:t>
            </a:r>
            <a:br>
              <a:rPr lang="en-US" sz="1100">
                <a:solidFill>
                  <a:schemeClr val="dk1"/>
                </a:solidFill>
                <a:latin typeface="Open Sans"/>
                <a:ea typeface="Open Sans"/>
                <a:cs typeface="Open Sans"/>
                <a:sym typeface="Open Sans"/>
              </a:rPr>
            </a:br>
            <a:r>
              <a:rPr lang="en-US" sz="1100" b="1">
                <a:solidFill>
                  <a:schemeClr val="dk1"/>
                </a:solidFill>
                <a:latin typeface="Open Sans"/>
                <a:ea typeface="Open Sans"/>
                <a:cs typeface="Open Sans"/>
                <a:sym typeface="Open Sans"/>
              </a:rPr>
              <a:t>1000+ </a:t>
            </a:r>
            <a:r>
              <a:rPr lang="en-US" sz="1100">
                <a:solidFill>
                  <a:schemeClr val="dk1"/>
                </a:solidFill>
                <a:latin typeface="Open Sans"/>
                <a:ea typeface="Open Sans"/>
                <a:cs typeface="Open Sans"/>
                <a:sym typeface="Open Sans"/>
              </a:rPr>
              <a:t>Partners </a:t>
            </a:r>
            <a:endParaRPr/>
          </a:p>
        </p:txBody>
      </p:sp>
      <p:sp>
        <p:nvSpPr>
          <p:cNvPr id="904" name="Google Shape;904;p58"/>
          <p:cNvSpPr txBox="1"/>
          <p:nvPr/>
        </p:nvSpPr>
        <p:spPr>
          <a:xfrm>
            <a:off x="552267" y="3655316"/>
            <a:ext cx="246174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Group headquarters in Italy</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Local Presences </a:t>
            </a:r>
            <a:br>
              <a:rPr lang="en-US" sz="1400">
                <a:solidFill>
                  <a:schemeClr val="dk1"/>
                </a:solidFill>
                <a:latin typeface="Open Sans"/>
                <a:ea typeface="Open Sans"/>
                <a:cs typeface="Open Sans"/>
                <a:sym typeface="Open Sans"/>
              </a:rPr>
            </a:br>
            <a:r>
              <a:rPr lang="en-US" sz="900">
                <a:solidFill>
                  <a:schemeClr val="dk1"/>
                </a:solidFill>
                <a:latin typeface="Open Sans"/>
                <a:ea typeface="Open Sans"/>
                <a:cs typeface="Open Sans"/>
                <a:sym typeface="Open Sans"/>
              </a:rPr>
              <a:t>Argentina, Austria, Brazil, Colombia, Costa Rica, Ecuador, France, Germany, Greece, Guatemala, India, Mexico, Peru, Portugal, Romania, Spain, Turkey, UK    </a:t>
            </a:r>
            <a:endParaRPr/>
          </a:p>
        </p:txBody>
      </p:sp>
      <p:sp>
        <p:nvSpPr>
          <p:cNvPr id="905" name="Google Shape;905;p58"/>
          <p:cNvSpPr/>
          <p:nvPr/>
        </p:nvSpPr>
        <p:spPr>
          <a:xfrm>
            <a:off x="426417" y="5098006"/>
            <a:ext cx="144000" cy="144000"/>
          </a:xfrm>
          <a:prstGeom prst="ellipse">
            <a:avLst/>
          </a:prstGeom>
          <a:solidFill>
            <a:srgbClr val="A5A5A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6" name="Google Shape;906;p58"/>
          <p:cNvSpPr/>
          <p:nvPr/>
        </p:nvSpPr>
        <p:spPr>
          <a:xfrm>
            <a:off x="422868" y="4924375"/>
            <a:ext cx="144000" cy="144000"/>
          </a:xfrm>
          <a:prstGeom prst="ellipse">
            <a:avLst/>
          </a:prstGeom>
          <a:solidFill>
            <a:srgbClr val="CCEDEB"/>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7" name="Google Shape;907;p58"/>
          <p:cNvSpPr/>
          <p:nvPr/>
        </p:nvSpPr>
        <p:spPr>
          <a:xfrm>
            <a:off x="408000" y="3876887"/>
            <a:ext cx="144000" cy="144000"/>
          </a:xfrm>
          <a:prstGeom prst="ellipse">
            <a:avLst/>
          </a:prstGeom>
          <a:solidFill>
            <a:srgbClr val="00A69D"/>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8" name="Google Shape;908;p58"/>
          <p:cNvSpPr txBox="1"/>
          <p:nvPr/>
        </p:nvSpPr>
        <p:spPr>
          <a:xfrm>
            <a:off x="582226" y="4744900"/>
            <a:ext cx="2808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Open Sans"/>
                <a:ea typeface="Open Sans"/>
                <a:cs typeface="Open Sans"/>
                <a:sym typeface="Open Sans"/>
              </a:rPr>
              <a:t>Countries with</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Partners &amp; customers</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Customers* </a:t>
            </a:r>
            <a:endParaRPr/>
          </a:p>
        </p:txBody>
      </p:sp>
      <p:sp>
        <p:nvSpPr>
          <p:cNvPr id="909" name="Google Shape;909;p58"/>
          <p:cNvSpPr/>
          <p:nvPr/>
        </p:nvSpPr>
        <p:spPr>
          <a:xfrm>
            <a:off x="627126" y="5359876"/>
            <a:ext cx="3473928" cy="711733"/>
          </a:xfrm>
          <a:prstGeom prst="rect">
            <a:avLst/>
          </a:prstGeom>
          <a:noFill/>
          <a:ln>
            <a:noFill/>
          </a:ln>
        </p:spPr>
        <p:txBody>
          <a:bodyPr spcFirstLastPara="1" wrap="square" lIns="47625" tIns="47625" rIns="47625" bIns="47625" anchor="t" anchorCtr="0">
            <a:noAutofit/>
          </a:bodyPr>
          <a:lstStyle/>
          <a:p>
            <a:pPr marL="0" marR="0" lvl="0" indent="0" algn="l" rtl="0">
              <a:spcBef>
                <a:spcPts val="0"/>
              </a:spcBef>
              <a:spcAft>
                <a:spcPts val="0"/>
              </a:spcAft>
              <a:buNone/>
            </a:pPr>
            <a:r>
              <a:rPr lang="en-US" sz="1000">
                <a:solidFill>
                  <a:srgbClr val="00A69D"/>
                </a:solidFill>
                <a:latin typeface="Open Sans"/>
                <a:ea typeface="Open Sans"/>
                <a:cs typeface="Open Sans"/>
                <a:sym typeface="Open Sans"/>
              </a:rPr>
              <a:t>Recent acquisitions = new subsidiaries</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Netheos</a:t>
            </a:r>
            <a:r>
              <a:rPr lang="en-US" sz="1000">
                <a:solidFill>
                  <a:srgbClr val="00A69D"/>
                </a:solidFill>
                <a:latin typeface="Open Sans"/>
                <a:ea typeface="Open Sans"/>
                <a:cs typeface="Open Sans"/>
                <a:sym typeface="Open Sans"/>
              </a:rPr>
              <a:t> – Nov 2021 </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Evicertia</a:t>
            </a:r>
            <a:r>
              <a:rPr lang="en-US" sz="1000">
                <a:solidFill>
                  <a:srgbClr val="00A69D"/>
                </a:solidFill>
                <a:latin typeface="Open Sans"/>
                <a:ea typeface="Open Sans"/>
                <a:cs typeface="Open Sans"/>
                <a:sym typeface="Open Sans"/>
              </a:rPr>
              <a:t> – Feb 2022</a:t>
            </a:r>
            <a:br>
              <a:rPr lang="en-US" sz="1000">
                <a:solidFill>
                  <a:srgbClr val="00A69D"/>
                </a:solidFill>
                <a:latin typeface="Open Sans"/>
                <a:ea typeface="Open Sans"/>
                <a:cs typeface="Open Sans"/>
                <a:sym typeface="Open Sans"/>
              </a:rPr>
            </a:br>
            <a:r>
              <a:rPr lang="en-US" sz="1000" u="sng">
                <a:solidFill>
                  <a:srgbClr val="00A69D"/>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Bit4id</a:t>
            </a:r>
            <a:r>
              <a:rPr lang="en-US" sz="1000">
                <a:solidFill>
                  <a:srgbClr val="00A69D"/>
                </a:solidFill>
                <a:latin typeface="Open Sans"/>
                <a:ea typeface="Open Sans"/>
                <a:cs typeface="Open Sans"/>
                <a:sym typeface="Open Sans"/>
              </a:rPr>
              <a:t> – Apr 2022</a:t>
            </a:r>
            <a:endParaRPr/>
          </a:p>
        </p:txBody>
      </p:sp>
      <p:sp>
        <p:nvSpPr>
          <p:cNvPr id="910" name="Google Shape;910;p58"/>
          <p:cNvSpPr/>
          <p:nvPr/>
        </p:nvSpPr>
        <p:spPr>
          <a:xfrm>
            <a:off x="4381314" y="4564367"/>
            <a:ext cx="994834" cy="1173330"/>
          </a:xfrm>
          <a:custGeom>
            <a:avLst/>
            <a:gdLst/>
            <a:ahLst/>
            <a:cxnLst/>
            <a:rect l="l" t="t" r="r" b="b"/>
            <a:pathLst>
              <a:path w="346" h="423" extrusionOk="0">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solidFill>
            <a:srgbClr val="00A69D"/>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1" name="Google Shape;911;p58"/>
          <p:cNvSpPr/>
          <p:nvPr/>
        </p:nvSpPr>
        <p:spPr>
          <a:xfrm>
            <a:off x="6865499" y="5173500"/>
            <a:ext cx="192189" cy="210503"/>
          </a:xfrm>
          <a:custGeom>
            <a:avLst/>
            <a:gdLst/>
            <a:ahLst/>
            <a:cxnLst/>
            <a:rect l="l" t="t" r="r" b="b"/>
            <a:pathLst>
              <a:path w="67" h="76" extrusionOk="0">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2" name="Google Shape;912;p58"/>
          <p:cNvSpPr/>
          <p:nvPr/>
        </p:nvSpPr>
        <p:spPr>
          <a:xfrm>
            <a:off x="6787743" y="4960171"/>
            <a:ext cx="287550" cy="291030"/>
          </a:xfrm>
          <a:custGeom>
            <a:avLst/>
            <a:gdLst/>
            <a:ahLst/>
            <a:cxnLst/>
            <a:rect l="l" t="t" r="r" b="b"/>
            <a:pathLst>
              <a:path w="100" h="105" extrusionOk="0">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3" name="Google Shape;913;p58"/>
          <p:cNvSpPr/>
          <p:nvPr/>
        </p:nvSpPr>
        <p:spPr>
          <a:xfrm>
            <a:off x="6542346" y="4541991"/>
            <a:ext cx="490008" cy="559458"/>
          </a:xfrm>
          <a:custGeom>
            <a:avLst/>
            <a:gdLst/>
            <a:ahLst/>
            <a:cxnLst/>
            <a:rect l="l" t="t" r="r" b="b"/>
            <a:pathLst>
              <a:path w="170" h="202" extrusionOk="0">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4" name="Google Shape;914;p58"/>
          <p:cNvSpPr/>
          <p:nvPr/>
        </p:nvSpPr>
        <p:spPr>
          <a:xfrm>
            <a:off x="6698250" y="3286036"/>
            <a:ext cx="132038" cy="138452"/>
          </a:xfrm>
          <a:custGeom>
            <a:avLst/>
            <a:gdLst/>
            <a:ahLst/>
            <a:cxnLst/>
            <a:rect l="l" t="t" r="r" b="b"/>
            <a:pathLst>
              <a:path w="46" h="50" extrusionOk="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5" name="Google Shape;915;p58"/>
          <p:cNvSpPr/>
          <p:nvPr/>
        </p:nvSpPr>
        <p:spPr>
          <a:xfrm>
            <a:off x="7309927" y="4134834"/>
            <a:ext cx="299287" cy="207677"/>
          </a:xfrm>
          <a:custGeom>
            <a:avLst/>
            <a:gdLst/>
            <a:ahLst/>
            <a:cxnLst/>
            <a:rect l="l" t="t" r="r" b="b"/>
            <a:pathLst>
              <a:path w="104" h="75" extrusionOk="0">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6" name="Google Shape;916;p58"/>
          <p:cNvSpPr/>
          <p:nvPr/>
        </p:nvSpPr>
        <p:spPr>
          <a:xfrm>
            <a:off x="5815061" y="3876576"/>
            <a:ext cx="227400" cy="202026"/>
          </a:xfrm>
          <a:custGeom>
            <a:avLst/>
            <a:gdLst/>
            <a:ahLst/>
            <a:cxnLst/>
            <a:rect l="l" t="t" r="r" b="b"/>
            <a:pathLst>
              <a:path w="79" h="73" extrusionOk="0">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7" name="Google Shape;917;p58"/>
          <p:cNvSpPr/>
          <p:nvPr/>
        </p:nvSpPr>
        <p:spPr>
          <a:xfrm>
            <a:off x="8781521" y="4026329"/>
            <a:ext cx="181920" cy="443610"/>
          </a:xfrm>
          <a:custGeom>
            <a:avLst/>
            <a:gdLst/>
            <a:ahLst/>
            <a:cxnLst/>
            <a:rect l="l" t="t" r="r" b="b"/>
            <a:pathLst>
              <a:path w="63" h="160" extrusionOk="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8" name="Google Shape;918;p58"/>
          <p:cNvSpPr/>
          <p:nvPr/>
        </p:nvSpPr>
        <p:spPr>
          <a:xfrm>
            <a:off x="4403654" y="4352680"/>
            <a:ext cx="343299" cy="350367"/>
          </a:xfrm>
          <a:custGeom>
            <a:avLst/>
            <a:gdLst/>
            <a:ahLst/>
            <a:cxnLst/>
            <a:rect l="l" t="t" r="r" b="b"/>
            <a:pathLst>
              <a:path w="119" h="126" extrusionOk="0">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9" name="Google Shape;919;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0" name="Google Shape;920;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1" name="Google Shape;921;p58"/>
          <p:cNvSpPr/>
          <p:nvPr/>
        </p:nvSpPr>
        <p:spPr>
          <a:xfrm>
            <a:off x="3142019" y="3150412"/>
            <a:ext cx="1436283" cy="798216"/>
          </a:xfrm>
          <a:custGeom>
            <a:avLst/>
            <a:gdLst/>
            <a:ahLst/>
            <a:cxnLst/>
            <a:rect l="l" t="t" r="r" b="b"/>
            <a:pathLst>
              <a:path w="499" h="288" extrusionOk="0">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2" name="Google Shape;922;p58"/>
          <p:cNvSpPr/>
          <p:nvPr/>
        </p:nvSpPr>
        <p:spPr>
          <a:xfrm>
            <a:off x="4778382" y="5631238"/>
            <a:ext cx="134972" cy="146928"/>
          </a:xfrm>
          <a:custGeom>
            <a:avLst/>
            <a:gdLst/>
            <a:ahLst/>
            <a:cxnLst/>
            <a:rect l="l" t="t" r="r" b="b"/>
            <a:pathLst>
              <a:path w="47" h="53" extrusionOk="0">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3" name="Google Shape;923;p58"/>
          <p:cNvSpPr/>
          <p:nvPr/>
        </p:nvSpPr>
        <p:spPr>
          <a:xfrm>
            <a:off x="6045393" y="2712453"/>
            <a:ext cx="250873" cy="418180"/>
          </a:xfrm>
          <a:custGeom>
            <a:avLst/>
            <a:gdLst/>
            <a:ahLst/>
            <a:cxnLst/>
            <a:rect l="l" t="t" r="r" b="b"/>
            <a:pathLst>
              <a:path w="87" h="151" extrusionOk="0">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solidFill>
            <a:srgbClr val="00A69D"/>
          </a:solidFill>
          <a:ln w="9525" cap="flat" cmpd="sng">
            <a:solidFill>
              <a:srgbClr val="658BB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4" name="Google Shape;924;p58"/>
          <p:cNvSpPr/>
          <p:nvPr/>
        </p:nvSpPr>
        <p:spPr>
          <a:xfrm>
            <a:off x="7509706" y="3934500"/>
            <a:ext cx="132038" cy="89005"/>
          </a:xfrm>
          <a:custGeom>
            <a:avLst/>
            <a:gdLst/>
            <a:ahLst/>
            <a:cxnLst/>
            <a:rect l="l" t="t" r="r" b="b"/>
            <a:pathLst>
              <a:path w="46" h="32" extrusionOk="0">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5" name="Google Shape;925;p58"/>
          <p:cNvSpPr/>
          <p:nvPr/>
        </p:nvSpPr>
        <p:spPr>
          <a:xfrm>
            <a:off x="6825495" y="3041628"/>
            <a:ext cx="428391" cy="296682"/>
          </a:xfrm>
          <a:custGeom>
            <a:avLst/>
            <a:gdLst/>
            <a:ahLst/>
            <a:cxnLst/>
            <a:rect l="l" t="t" r="r" b="b"/>
            <a:pathLst>
              <a:path w="149" h="107" extrusionOk="0">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6" name="Google Shape;926;p58"/>
          <p:cNvSpPr/>
          <p:nvPr/>
        </p:nvSpPr>
        <p:spPr>
          <a:xfrm>
            <a:off x="6954991" y="4580337"/>
            <a:ext cx="149644" cy="194962"/>
          </a:xfrm>
          <a:custGeom>
            <a:avLst/>
            <a:gdLst/>
            <a:ahLst/>
            <a:cxnLst/>
            <a:rect l="l" t="t" r="r" b="b"/>
            <a:pathLst>
              <a:path w="52" h="70" extrusionOk="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7" name="Google Shape;927;p58"/>
          <p:cNvSpPr/>
          <p:nvPr/>
        </p:nvSpPr>
        <p:spPr>
          <a:xfrm>
            <a:off x="7541828" y="3384932"/>
            <a:ext cx="353569" cy="244409"/>
          </a:xfrm>
          <a:custGeom>
            <a:avLst/>
            <a:gdLst/>
            <a:ahLst/>
            <a:cxnLst/>
            <a:rect l="l" t="t" r="r" b="b"/>
            <a:pathLst>
              <a:path w="123" h="88" extrusionOk="0">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8" name="Google Shape;928;p58"/>
          <p:cNvSpPr/>
          <p:nvPr/>
        </p:nvSpPr>
        <p:spPr>
          <a:xfrm>
            <a:off x="6894841" y="3410362"/>
            <a:ext cx="470937" cy="213328"/>
          </a:xfrm>
          <a:custGeom>
            <a:avLst/>
            <a:gdLst/>
            <a:ahLst/>
            <a:cxnLst/>
            <a:rect l="l" t="t" r="r" b="b"/>
            <a:pathLst>
              <a:path w="164" h="77" extrusionOk="0">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9" name="Google Shape;929;p58"/>
          <p:cNvSpPr/>
          <p:nvPr/>
        </p:nvSpPr>
        <p:spPr>
          <a:xfrm>
            <a:off x="6422437" y="3571418"/>
            <a:ext cx="111499" cy="213328"/>
          </a:xfrm>
          <a:custGeom>
            <a:avLst/>
            <a:gdLst/>
            <a:ahLst/>
            <a:cxnLst/>
            <a:rect l="l" t="t" r="r" b="b"/>
            <a:pathLst>
              <a:path w="39" h="77" extrusionOk="0">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0" name="Google Shape;930;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1" name="Google Shape;931;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2" name="Google Shape;932;p58"/>
          <p:cNvSpPr/>
          <p:nvPr/>
        </p:nvSpPr>
        <p:spPr>
          <a:xfrm>
            <a:off x="6231714" y="4361157"/>
            <a:ext cx="55749" cy="183660"/>
          </a:xfrm>
          <a:custGeom>
            <a:avLst/>
            <a:gdLst/>
            <a:ahLst/>
            <a:cxnLst/>
            <a:rect l="l" t="t" r="r" b="b"/>
            <a:pathLst>
              <a:path w="19" h="66" extrusionOk="0">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3" name="Google Shape;933;p58"/>
          <p:cNvSpPr/>
          <p:nvPr/>
        </p:nvSpPr>
        <p:spPr>
          <a:xfrm>
            <a:off x="8664768" y="4115403"/>
            <a:ext cx="189193" cy="450241"/>
          </a:xfrm>
          <a:custGeom>
            <a:avLst/>
            <a:gdLst/>
            <a:ahLst/>
            <a:cxnLst/>
            <a:rect l="l" t="t" r="r" b="b"/>
            <a:pathLst>
              <a:path w="63" h="159" extrusionOk="0">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4" name="Google Shape;934;p58"/>
          <p:cNvSpPr/>
          <p:nvPr/>
        </p:nvSpPr>
        <p:spPr>
          <a:xfrm>
            <a:off x="6971912" y="4766621"/>
            <a:ext cx="271412" cy="310810"/>
          </a:xfrm>
          <a:custGeom>
            <a:avLst/>
            <a:gdLst/>
            <a:ahLst/>
            <a:cxnLst/>
            <a:rect l="l" t="t" r="r" b="b"/>
            <a:pathLst>
              <a:path w="94" h="112" extrusionOk="0">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5" name="Google Shape;935;p58"/>
          <p:cNvSpPr/>
          <p:nvPr/>
        </p:nvSpPr>
        <p:spPr>
          <a:xfrm>
            <a:off x="7904199" y="3449920"/>
            <a:ext cx="186321" cy="162468"/>
          </a:xfrm>
          <a:custGeom>
            <a:avLst/>
            <a:gdLst/>
            <a:ahLst/>
            <a:cxnLst/>
            <a:rect l="l" t="t" r="r" b="b"/>
            <a:pathLst>
              <a:path w="65" h="59" extrusionOk="0">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6" name="Google Shape;936;p58"/>
          <p:cNvSpPr/>
          <p:nvPr/>
        </p:nvSpPr>
        <p:spPr>
          <a:xfrm>
            <a:off x="9218714" y="3951453"/>
            <a:ext cx="51349" cy="97482"/>
          </a:xfrm>
          <a:custGeom>
            <a:avLst/>
            <a:gdLst/>
            <a:ahLst/>
            <a:cxnLst/>
            <a:rect l="l" t="t" r="r" b="b"/>
            <a:pathLst>
              <a:path w="18" h="35" extrusionOk="0">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7" name="Google Shape;937;p58"/>
          <p:cNvSpPr/>
          <p:nvPr/>
        </p:nvSpPr>
        <p:spPr>
          <a:xfrm>
            <a:off x="7132509" y="3565766"/>
            <a:ext cx="161381" cy="166707"/>
          </a:xfrm>
          <a:custGeom>
            <a:avLst/>
            <a:gdLst/>
            <a:ahLst/>
            <a:cxnLst/>
            <a:rect l="l" t="t" r="r" b="b"/>
            <a:pathLst>
              <a:path w="56" h="60" extrusionOk="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8" name="Google Shape;938;p58"/>
          <p:cNvSpPr/>
          <p:nvPr/>
        </p:nvSpPr>
        <p:spPr>
          <a:xfrm>
            <a:off x="6384292" y="3205510"/>
            <a:ext cx="121769" cy="86179"/>
          </a:xfrm>
          <a:custGeom>
            <a:avLst/>
            <a:gdLst/>
            <a:ahLst/>
            <a:cxnLst/>
            <a:rect l="l" t="t" r="r" b="b"/>
            <a:pathLst>
              <a:path w="42" h="31" extrusionOk="0">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rgbClr val="658BB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9" name="Google Shape;939;p58"/>
          <p:cNvSpPr/>
          <p:nvPr/>
        </p:nvSpPr>
        <p:spPr>
          <a:xfrm>
            <a:off x="6526600" y="2362085"/>
            <a:ext cx="324227" cy="593364"/>
          </a:xfrm>
          <a:custGeom>
            <a:avLst/>
            <a:gdLst/>
            <a:ahLst/>
            <a:cxnLst/>
            <a:rect l="l" t="t" r="r" b="b"/>
            <a:pathLst>
              <a:path w="113" h="214" extrusionOk="0">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0" name="Google Shape;940;p58"/>
          <p:cNvSpPr/>
          <p:nvPr/>
        </p:nvSpPr>
        <p:spPr>
          <a:xfrm>
            <a:off x="7003405" y="5484309"/>
            <a:ext cx="32276" cy="43796"/>
          </a:xfrm>
          <a:custGeom>
            <a:avLst/>
            <a:gdLst/>
            <a:ahLst/>
            <a:cxnLst/>
            <a:rect l="l" t="t" r="r" b="b"/>
            <a:pathLst>
              <a:path w="11" h="16" extrusionOk="0">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1" name="Google Shape;941;p58"/>
          <p:cNvSpPr/>
          <p:nvPr/>
        </p:nvSpPr>
        <p:spPr>
          <a:xfrm>
            <a:off x="4783158" y="4521609"/>
            <a:ext cx="104163" cy="158230"/>
          </a:xfrm>
          <a:custGeom>
            <a:avLst/>
            <a:gdLst/>
            <a:ahLst/>
            <a:cxnLst/>
            <a:rect l="l" t="t" r="r" b="b"/>
            <a:pathLst>
              <a:path w="36" h="57" extrusionOk="0">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2" name="Google Shape;942;p58"/>
          <p:cNvSpPr/>
          <p:nvPr/>
        </p:nvSpPr>
        <p:spPr>
          <a:xfrm>
            <a:off x="6776007" y="4006834"/>
            <a:ext cx="422522" cy="590538"/>
          </a:xfrm>
          <a:custGeom>
            <a:avLst/>
            <a:gdLst/>
            <a:ahLst/>
            <a:cxnLst/>
            <a:rect l="l" t="t" r="r" b="b"/>
            <a:pathLst>
              <a:path w="147" h="213" extrusionOk="0">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3" name="Google Shape;943;p58"/>
          <p:cNvSpPr/>
          <p:nvPr/>
        </p:nvSpPr>
        <p:spPr>
          <a:xfrm>
            <a:off x="8206421" y="4427556"/>
            <a:ext cx="57216" cy="114435"/>
          </a:xfrm>
          <a:custGeom>
            <a:avLst/>
            <a:gdLst/>
            <a:ahLst/>
            <a:cxnLst/>
            <a:rect l="l" t="t" r="r" b="b"/>
            <a:pathLst>
              <a:path w="20" h="41" extrusionOk="0">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4" name="Google Shape;944;p58"/>
          <p:cNvSpPr/>
          <p:nvPr/>
        </p:nvSpPr>
        <p:spPr>
          <a:xfrm>
            <a:off x="5812126" y="3349613"/>
            <a:ext cx="569232" cy="526964"/>
          </a:xfrm>
          <a:custGeom>
            <a:avLst/>
            <a:gdLst/>
            <a:ahLst/>
            <a:cxnLst/>
            <a:rect l="l" t="t" r="r" b="b"/>
            <a:pathLst>
              <a:path w="198" h="190" extrusionOk="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5" name="Google Shape;945;p58"/>
          <p:cNvSpPr/>
          <p:nvPr/>
        </p:nvSpPr>
        <p:spPr>
          <a:xfrm>
            <a:off x="9368357" y="3540337"/>
            <a:ext cx="83625" cy="166707"/>
          </a:xfrm>
          <a:custGeom>
            <a:avLst/>
            <a:gdLst/>
            <a:ahLst/>
            <a:cxnLst/>
            <a:rect l="l" t="t" r="r" b="b"/>
            <a:pathLst>
              <a:path w="29" h="60" extrusionOk="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6" name="Google Shape;946;p58"/>
          <p:cNvSpPr/>
          <p:nvPr/>
        </p:nvSpPr>
        <p:spPr>
          <a:xfrm>
            <a:off x="6646902" y="5375526"/>
            <a:ext cx="401983" cy="394163"/>
          </a:xfrm>
          <a:custGeom>
            <a:avLst/>
            <a:gdLst/>
            <a:ahLst/>
            <a:cxnLst/>
            <a:rect l="l" t="t" r="r" b="b"/>
            <a:pathLst>
              <a:path w="140" h="142" extrusionOk="0">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7" name="Google Shape;947;p58"/>
          <p:cNvSpPr/>
          <p:nvPr/>
        </p:nvSpPr>
        <p:spPr>
          <a:xfrm>
            <a:off x="7270416" y="4363982"/>
            <a:ext cx="242070" cy="374384"/>
          </a:xfrm>
          <a:custGeom>
            <a:avLst/>
            <a:gdLst/>
            <a:ahLst/>
            <a:cxnLst/>
            <a:rect l="l" t="t" r="r" b="b"/>
            <a:pathLst>
              <a:path w="84" h="135" extrusionOk="0">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8" name="Google Shape;948;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9" name="Google Shape;949;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0" name="Google Shape;950;p58"/>
          <p:cNvSpPr/>
          <p:nvPr/>
        </p:nvSpPr>
        <p:spPr>
          <a:xfrm>
            <a:off x="6560343" y="3230939"/>
            <a:ext cx="95361" cy="74876"/>
          </a:xfrm>
          <a:custGeom>
            <a:avLst/>
            <a:gdLst/>
            <a:ahLst/>
            <a:cxnLst/>
            <a:rect l="l" t="t" r="r" b="b"/>
            <a:pathLst>
              <a:path w="33" h="27" extrusionOk="0">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1" name="Google Shape;951;p58"/>
          <p:cNvSpPr/>
          <p:nvPr/>
        </p:nvSpPr>
        <p:spPr>
          <a:xfrm>
            <a:off x="6652771" y="3130633"/>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2" name="Google Shape;952;p58"/>
          <p:cNvSpPr/>
          <p:nvPr/>
        </p:nvSpPr>
        <p:spPr>
          <a:xfrm>
            <a:off x="6652770" y="3135396"/>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3" name="Google Shape;953;p58"/>
          <p:cNvSpPr/>
          <p:nvPr/>
        </p:nvSpPr>
        <p:spPr>
          <a:xfrm>
            <a:off x="5898685" y="4403540"/>
            <a:ext cx="89492" cy="104545"/>
          </a:xfrm>
          <a:custGeom>
            <a:avLst/>
            <a:gdLst/>
            <a:ahLst/>
            <a:cxnLst/>
            <a:rect l="l" t="t" r="r" b="b"/>
            <a:pathLst>
              <a:path w="31" h="38" extrusionOk="0">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4" name="Google Shape;954;p58"/>
          <p:cNvSpPr/>
          <p:nvPr/>
        </p:nvSpPr>
        <p:spPr>
          <a:xfrm>
            <a:off x="5806258" y="4197275"/>
            <a:ext cx="143775" cy="145515"/>
          </a:xfrm>
          <a:custGeom>
            <a:avLst/>
            <a:gdLst/>
            <a:ahLst/>
            <a:cxnLst/>
            <a:rect l="l" t="t" r="r" b="b"/>
            <a:pathLst>
              <a:path w="50" h="52" extrusionOk="0">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5" name="Google Shape;955;p58"/>
          <p:cNvSpPr/>
          <p:nvPr/>
        </p:nvSpPr>
        <p:spPr>
          <a:xfrm>
            <a:off x="7104635" y="3746601"/>
            <a:ext cx="523752" cy="484580"/>
          </a:xfrm>
          <a:custGeom>
            <a:avLst/>
            <a:gdLst/>
            <a:ahLst/>
            <a:cxnLst/>
            <a:rect l="l" t="t" r="r" b="b"/>
            <a:pathLst>
              <a:path w="182" h="175" extrusionOk="0">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6" name="Google Shape;956;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7" name="Google Shape;957;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8" name="Google Shape;958;p58"/>
          <p:cNvSpPr/>
          <p:nvPr/>
        </p:nvSpPr>
        <p:spPr>
          <a:xfrm>
            <a:off x="6733068" y="1710798"/>
            <a:ext cx="4223758" cy="1736295"/>
          </a:xfrm>
          <a:custGeom>
            <a:avLst/>
            <a:gdLst/>
            <a:ahLst/>
            <a:cxnLst/>
            <a:rect l="l" t="t" r="r" b="b"/>
            <a:pathLst>
              <a:path w="1468" h="626" extrusionOk="0">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9" name="Google Shape;959;p58"/>
          <p:cNvSpPr/>
          <p:nvPr/>
        </p:nvSpPr>
        <p:spPr>
          <a:xfrm>
            <a:off x="6770137" y="3186015"/>
            <a:ext cx="212728" cy="163881"/>
          </a:xfrm>
          <a:custGeom>
            <a:avLst/>
            <a:gdLst/>
            <a:ahLst/>
            <a:cxnLst/>
            <a:rect l="l" t="t" r="r" b="b"/>
            <a:pathLst>
              <a:path w="74" h="59" extrusionOk="0">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0" name="Google Shape;960;p58"/>
          <p:cNvSpPr/>
          <p:nvPr/>
        </p:nvSpPr>
        <p:spPr>
          <a:xfrm>
            <a:off x="7494881" y="3928849"/>
            <a:ext cx="23473" cy="33906"/>
          </a:xfrm>
          <a:custGeom>
            <a:avLst/>
            <a:gdLst/>
            <a:ahLst/>
            <a:cxnLst/>
            <a:rect l="l" t="t" r="r" b="b"/>
            <a:pathLst>
              <a:path w="8" h="12" extrusionOk="0">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1" name="Google Shape;961;p58"/>
          <p:cNvSpPr/>
          <p:nvPr/>
        </p:nvSpPr>
        <p:spPr>
          <a:xfrm>
            <a:off x="4584170" y="4147828"/>
            <a:ext cx="42546" cy="22604"/>
          </a:xfrm>
          <a:custGeom>
            <a:avLst/>
            <a:gdLst/>
            <a:ahLst/>
            <a:cxnLst/>
            <a:rect l="l" t="t" r="r" b="b"/>
            <a:pathLst>
              <a:path w="15" h="8" extrusionOk="0">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2" name="Google Shape;962;p58"/>
          <p:cNvSpPr/>
          <p:nvPr/>
        </p:nvSpPr>
        <p:spPr>
          <a:xfrm>
            <a:off x="6002849" y="3404711"/>
            <a:ext cx="77756" cy="172358"/>
          </a:xfrm>
          <a:custGeom>
            <a:avLst/>
            <a:gdLst/>
            <a:ahLst/>
            <a:cxnLst/>
            <a:rect l="l" t="t" r="r" b="b"/>
            <a:pathLst>
              <a:path w="27" h="62" extrusionOk="0">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3" name="Google Shape;963;p58"/>
          <p:cNvSpPr/>
          <p:nvPr/>
        </p:nvSpPr>
        <p:spPr>
          <a:xfrm>
            <a:off x="6589685" y="2963643"/>
            <a:ext cx="275813" cy="216154"/>
          </a:xfrm>
          <a:custGeom>
            <a:avLst/>
            <a:gdLst/>
            <a:ahLst/>
            <a:cxnLst/>
            <a:rect l="l" t="t" r="r" b="b"/>
            <a:pathLst>
              <a:path w="96" h="78" extrusionOk="0">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4" name="Google Shape;964;p58"/>
          <p:cNvSpPr/>
          <p:nvPr/>
        </p:nvSpPr>
        <p:spPr>
          <a:xfrm>
            <a:off x="9138024" y="4153479"/>
            <a:ext cx="236201" cy="396988"/>
          </a:xfrm>
          <a:custGeom>
            <a:avLst/>
            <a:gdLst/>
            <a:ahLst/>
            <a:cxnLst/>
            <a:rect l="l" t="t" r="r" b="b"/>
            <a:pathLst>
              <a:path w="82" h="143" extrusionOk="0">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5" name="Google Shape;965;p58"/>
          <p:cNvSpPr/>
          <p:nvPr/>
        </p:nvSpPr>
        <p:spPr>
          <a:xfrm>
            <a:off x="4215930" y="4718588"/>
            <a:ext cx="308089" cy="535440"/>
          </a:xfrm>
          <a:custGeom>
            <a:avLst/>
            <a:gdLst/>
            <a:ahLst/>
            <a:cxnLst/>
            <a:rect l="l" t="t" r="r" b="b"/>
            <a:pathLst>
              <a:path w="107" h="193" extrusionOk="0">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6" name="Google Shape;966;p58"/>
          <p:cNvSpPr/>
          <p:nvPr/>
        </p:nvSpPr>
        <p:spPr>
          <a:xfrm>
            <a:off x="4686867" y="5285109"/>
            <a:ext cx="196591" cy="254299"/>
          </a:xfrm>
          <a:custGeom>
            <a:avLst/>
            <a:gdLst/>
            <a:ahLst/>
            <a:cxnLst/>
            <a:rect l="l" t="t" r="r" b="b"/>
            <a:pathLst>
              <a:path w="68" h="92" extrusionOk="0">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7" name="Google Shape;967;p58"/>
          <p:cNvSpPr/>
          <p:nvPr/>
        </p:nvSpPr>
        <p:spPr>
          <a:xfrm>
            <a:off x="9718993" y="4786401"/>
            <a:ext cx="379976" cy="254299"/>
          </a:xfrm>
          <a:custGeom>
            <a:avLst/>
            <a:gdLst/>
            <a:ahLst/>
            <a:cxnLst/>
            <a:rect l="l" t="t" r="r" b="b"/>
            <a:pathLst>
              <a:path w="132" h="92" extrusionOk="0">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8" name="Google Shape;968;p58"/>
          <p:cNvSpPr/>
          <p:nvPr/>
        </p:nvSpPr>
        <p:spPr>
          <a:xfrm>
            <a:off x="4174852" y="4421905"/>
            <a:ext cx="146709" cy="80527"/>
          </a:xfrm>
          <a:custGeom>
            <a:avLst/>
            <a:gdLst/>
            <a:ahLst/>
            <a:cxnLst/>
            <a:rect l="l" t="t" r="r" b="b"/>
            <a:pathLst>
              <a:path w="51" h="29" extrusionOk="0">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9" name="Google Shape;969;p58"/>
          <p:cNvSpPr/>
          <p:nvPr/>
        </p:nvSpPr>
        <p:spPr>
          <a:xfrm>
            <a:off x="7763358" y="3591196"/>
            <a:ext cx="379976" cy="409704"/>
          </a:xfrm>
          <a:custGeom>
            <a:avLst/>
            <a:gdLst/>
            <a:ahLst/>
            <a:cxnLst/>
            <a:rect l="l" t="t" r="r" b="b"/>
            <a:pathLst>
              <a:path w="132" h="148" extrusionOk="0">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0" name="Google Shape;970;p58"/>
          <p:cNvSpPr/>
          <p:nvPr/>
        </p:nvSpPr>
        <p:spPr>
          <a:xfrm>
            <a:off x="6362286" y="1816756"/>
            <a:ext cx="670461" cy="1020020"/>
          </a:xfrm>
          <a:custGeom>
            <a:avLst/>
            <a:gdLst/>
            <a:ahLst/>
            <a:cxnLst/>
            <a:rect l="l" t="t" r="r" b="b"/>
            <a:pathLst>
              <a:path w="233" h="368" extrusionOk="0">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1" name="Google Shape;971;p58"/>
          <p:cNvSpPr/>
          <p:nvPr/>
        </p:nvSpPr>
        <p:spPr>
          <a:xfrm>
            <a:off x="9336081" y="3363740"/>
            <a:ext cx="149644" cy="199201"/>
          </a:xfrm>
          <a:custGeom>
            <a:avLst/>
            <a:gdLst/>
            <a:ahLst/>
            <a:cxnLst/>
            <a:rect l="l" t="t" r="r" b="b"/>
            <a:pathLst>
              <a:path w="52" h="72" extrusionOk="0">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2" name="Google Shape;972;p58"/>
          <p:cNvSpPr/>
          <p:nvPr/>
        </p:nvSpPr>
        <p:spPr>
          <a:xfrm>
            <a:off x="6302135" y="4283455"/>
            <a:ext cx="300754" cy="302333"/>
          </a:xfrm>
          <a:custGeom>
            <a:avLst/>
            <a:gdLst/>
            <a:ahLst/>
            <a:cxnLst/>
            <a:rect l="l" t="t" r="r" b="b"/>
            <a:pathLst>
              <a:path w="105" h="109" extrusionOk="0">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3" name="Google Shape;973;p58"/>
          <p:cNvSpPr/>
          <p:nvPr/>
        </p:nvSpPr>
        <p:spPr>
          <a:xfrm>
            <a:off x="6231714" y="4000900"/>
            <a:ext cx="403451" cy="346129"/>
          </a:xfrm>
          <a:custGeom>
            <a:avLst/>
            <a:gdLst/>
            <a:ahLst/>
            <a:cxnLst/>
            <a:rect l="l" t="t" r="r" b="b"/>
            <a:pathLst>
              <a:path w="140" h="125" extrusionOk="0">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4" name="Google Shape;974;p58"/>
          <p:cNvSpPr/>
          <p:nvPr/>
        </p:nvSpPr>
        <p:spPr>
          <a:xfrm>
            <a:off x="4072155" y="4267914"/>
            <a:ext cx="102696" cy="113021"/>
          </a:xfrm>
          <a:custGeom>
            <a:avLst/>
            <a:gdLst/>
            <a:ahLst/>
            <a:cxnLst/>
            <a:rect l="l" t="t" r="r" b="b"/>
            <a:pathLst>
              <a:path w="36" h="41" extrusionOk="0">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5" name="Google Shape;975;p58"/>
          <p:cNvSpPr/>
          <p:nvPr/>
        </p:nvSpPr>
        <p:spPr>
          <a:xfrm>
            <a:off x="10361579" y="5780992"/>
            <a:ext cx="306622" cy="435133"/>
          </a:xfrm>
          <a:custGeom>
            <a:avLst/>
            <a:gdLst/>
            <a:ahLst/>
            <a:cxnLst/>
            <a:rect l="l" t="t" r="r" b="b"/>
            <a:pathLst>
              <a:path w="107" h="157" extrusionOk="0">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6" name="Google Shape;976;p58"/>
          <p:cNvSpPr/>
          <p:nvPr/>
        </p:nvSpPr>
        <p:spPr>
          <a:xfrm>
            <a:off x="6324142" y="3006309"/>
            <a:ext cx="110032" cy="93243"/>
          </a:xfrm>
          <a:custGeom>
            <a:avLst/>
            <a:gdLst/>
            <a:ahLst/>
            <a:cxnLst/>
            <a:rect l="l" t="t" r="r" b="b"/>
            <a:pathLst>
              <a:path w="38" h="34" extrusionOk="0">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7" name="Google Shape;977;p58"/>
          <p:cNvSpPr/>
          <p:nvPr/>
        </p:nvSpPr>
        <p:spPr>
          <a:xfrm>
            <a:off x="8228427" y="3807350"/>
            <a:ext cx="205393" cy="118672"/>
          </a:xfrm>
          <a:custGeom>
            <a:avLst/>
            <a:gdLst/>
            <a:ahLst/>
            <a:cxnLst/>
            <a:rect l="l" t="t" r="r" b="b"/>
            <a:pathLst>
              <a:path w="140" h="84" extrusionOk="0">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8" name="Google Shape;978;p58"/>
          <p:cNvSpPr/>
          <p:nvPr/>
        </p:nvSpPr>
        <p:spPr>
          <a:xfrm>
            <a:off x="6531002" y="5218709"/>
            <a:ext cx="334497" cy="368733"/>
          </a:xfrm>
          <a:custGeom>
            <a:avLst/>
            <a:gdLst/>
            <a:ahLst/>
            <a:cxnLst/>
            <a:rect l="l" t="t" r="r" b="b"/>
            <a:pathLst>
              <a:path w="116" h="133" extrusionOk="0">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9" name="Google Shape;979;p58"/>
          <p:cNvSpPr/>
          <p:nvPr/>
        </p:nvSpPr>
        <p:spPr>
          <a:xfrm>
            <a:off x="7406855" y="3465459"/>
            <a:ext cx="22006" cy="25430"/>
          </a:xfrm>
          <a:custGeom>
            <a:avLst/>
            <a:gdLst/>
            <a:ahLst/>
            <a:cxnLst/>
            <a:rect l="l" t="t" r="r" b="b"/>
            <a:pathLst>
              <a:path w="8" h="9" extrusionOk="0">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0" name="Google Shape;980;p58"/>
          <p:cNvSpPr/>
          <p:nvPr/>
        </p:nvSpPr>
        <p:spPr>
          <a:xfrm>
            <a:off x="6984666" y="5037874"/>
            <a:ext cx="268477" cy="474691"/>
          </a:xfrm>
          <a:custGeom>
            <a:avLst/>
            <a:gdLst/>
            <a:ahLst/>
            <a:cxnLst/>
            <a:rect l="l" t="t" r="r" b="b"/>
            <a:pathLst>
              <a:path w="93" h="171" extrusionOk="0">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1" name="Google Shape;981;p58"/>
          <p:cNvSpPr/>
          <p:nvPr/>
        </p:nvSpPr>
        <p:spPr>
          <a:xfrm>
            <a:off x="5929650" y="3612388"/>
            <a:ext cx="278747" cy="267014"/>
          </a:xfrm>
          <a:custGeom>
            <a:avLst/>
            <a:gdLst/>
            <a:ahLst/>
            <a:cxnLst/>
            <a:rect l="l" t="t" r="r" b="b"/>
            <a:pathLst>
              <a:path w="97" h="96" extrusionOk="0">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2" name="Google Shape;982;p58"/>
          <p:cNvSpPr/>
          <p:nvPr/>
        </p:nvSpPr>
        <p:spPr>
          <a:xfrm>
            <a:off x="8436755" y="3058581"/>
            <a:ext cx="779026" cy="368733"/>
          </a:xfrm>
          <a:custGeom>
            <a:avLst/>
            <a:gdLst/>
            <a:ahLst/>
            <a:cxnLst/>
            <a:rect l="l" t="t" r="r" b="b"/>
            <a:pathLst>
              <a:path w="271" h="133" extrusionOk="0">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3" name="Google Shape;983;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4" name="Google Shape;984;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5" name="Google Shape;985;p58"/>
          <p:cNvSpPr/>
          <p:nvPr/>
        </p:nvSpPr>
        <p:spPr>
          <a:xfrm>
            <a:off x="3332740" y="3709869"/>
            <a:ext cx="759954" cy="546742"/>
          </a:xfrm>
          <a:custGeom>
            <a:avLst/>
            <a:gdLst/>
            <a:ahLst/>
            <a:cxnLst/>
            <a:rect l="l" t="t" r="r" b="b"/>
            <a:pathLst>
              <a:path w="264" h="197" extrusionOk="0">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6" name="Google Shape;986;p58"/>
          <p:cNvSpPr/>
          <p:nvPr/>
        </p:nvSpPr>
        <p:spPr>
          <a:xfrm>
            <a:off x="5817995" y="3896355"/>
            <a:ext cx="305155" cy="368733"/>
          </a:xfrm>
          <a:custGeom>
            <a:avLst/>
            <a:gdLst/>
            <a:ahLst/>
            <a:cxnLst/>
            <a:rect l="l" t="t" r="r" b="b"/>
            <a:pathLst>
              <a:path w="106" h="133" extrusionOk="0">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7" name="Google Shape;987;p58"/>
          <p:cNvSpPr/>
          <p:nvPr/>
        </p:nvSpPr>
        <p:spPr>
          <a:xfrm>
            <a:off x="5936830" y="3957104"/>
            <a:ext cx="407852" cy="467627"/>
          </a:xfrm>
          <a:custGeom>
            <a:avLst/>
            <a:gdLst/>
            <a:ahLst/>
            <a:cxnLst/>
            <a:rect l="l" t="t" r="r" b="b"/>
            <a:pathLst>
              <a:path w="142" h="169" extrusionOk="0">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8" name="Google Shape;988;p58"/>
          <p:cNvSpPr/>
          <p:nvPr/>
        </p:nvSpPr>
        <p:spPr>
          <a:xfrm>
            <a:off x="8733106" y="4508085"/>
            <a:ext cx="459200" cy="183660"/>
          </a:xfrm>
          <a:custGeom>
            <a:avLst/>
            <a:gdLst/>
            <a:ahLst/>
            <a:cxnLst/>
            <a:rect l="l" t="t" r="r" b="b"/>
            <a:pathLst>
              <a:path w="160" h="66" extrusionOk="0">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9" name="Google Shape;989;p58"/>
          <p:cNvSpPr/>
          <p:nvPr/>
        </p:nvSpPr>
        <p:spPr>
          <a:xfrm>
            <a:off x="7041550" y="4994078"/>
            <a:ext cx="88026" cy="230281"/>
          </a:xfrm>
          <a:custGeom>
            <a:avLst/>
            <a:gdLst/>
            <a:ahLst/>
            <a:cxnLst/>
            <a:rect l="l" t="t" r="r" b="b"/>
            <a:pathLst>
              <a:path w="31" h="83" extrusionOk="0">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0" name="Google Shape;990;p58"/>
          <p:cNvSpPr/>
          <p:nvPr/>
        </p:nvSpPr>
        <p:spPr>
          <a:xfrm>
            <a:off x="7299757" y="5087321"/>
            <a:ext cx="195124" cy="402639"/>
          </a:xfrm>
          <a:custGeom>
            <a:avLst/>
            <a:gdLst/>
            <a:ahLst/>
            <a:cxnLst/>
            <a:rect l="l" t="t" r="r" b="b"/>
            <a:pathLst>
              <a:path w="68" h="145" extrusionOk="0">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1" name="Google Shape;991;p58"/>
          <p:cNvSpPr/>
          <p:nvPr/>
        </p:nvSpPr>
        <p:spPr>
          <a:xfrm>
            <a:off x="6755467" y="3401885"/>
            <a:ext cx="74822" cy="60749"/>
          </a:xfrm>
          <a:custGeom>
            <a:avLst/>
            <a:gdLst/>
            <a:ahLst/>
            <a:cxnLst/>
            <a:rect l="l" t="t" r="r" b="b"/>
            <a:pathLst>
              <a:path w="26" h="22" extrusionOk="0">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2" name="Google Shape;992;p58"/>
          <p:cNvSpPr/>
          <p:nvPr/>
        </p:nvSpPr>
        <p:spPr>
          <a:xfrm>
            <a:off x="6381358" y="3127808"/>
            <a:ext cx="23473" cy="31081"/>
          </a:xfrm>
          <a:custGeom>
            <a:avLst/>
            <a:gdLst/>
            <a:ahLst/>
            <a:cxnLst/>
            <a:rect l="l" t="t" r="r" b="b"/>
            <a:pathLst>
              <a:path w="8" h="11" extrusionOk="0">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3" name="Google Shape;993;p58"/>
          <p:cNvSpPr/>
          <p:nvPr/>
        </p:nvSpPr>
        <p:spPr>
          <a:xfrm>
            <a:off x="6760551" y="2894700"/>
            <a:ext cx="152578" cy="105958"/>
          </a:xfrm>
          <a:custGeom>
            <a:avLst/>
            <a:gdLst/>
            <a:ahLst/>
            <a:cxnLst/>
            <a:rect l="l" t="t" r="r" b="b"/>
            <a:pathLst>
              <a:path w="53" h="38" extrusionOk="0">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4" name="Google Shape;994;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5" name="Google Shape;995;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6" name="Google Shape;996;p58"/>
          <p:cNvSpPr/>
          <p:nvPr/>
        </p:nvSpPr>
        <p:spPr>
          <a:xfrm>
            <a:off x="6448844" y="3698566"/>
            <a:ext cx="419588" cy="423831"/>
          </a:xfrm>
          <a:custGeom>
            <a:avLst/>
            <a:gdLst/>
            <a:ahLst/>
            <a:cxnLst/>
            <a:rect l="l" t="t" r="r" b="b"/>
            <a:pathLst>
              <a:path w="146" h="153" extrusionOk="0">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7" name="Google Shape;997;p58"/>
          <p:cNvSpPr/>
          <p:nvPr/>
        </p:nvSpPr>
        <p:spPr>
          <a:xfrm>
            <a:off x="5952967" y="4450162"/>
            <a:ext cx="107098" cy="135626"/>
          </a:xfrm>
          <a:custGeom>
            <a:avLst/>
            <a:gdLst/>
            <a:ahLst/>
            <a:cxnLst/>
            <a:rect l="l" t="t" r="r" b="b"/>
            <a:pathLst>
              <a:path w="37" h="49" extrusionOk="0">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8" name="Google Shape;998;p58"/>
          <p:cNvSpPr/>
          <p:nvPr/>
        </p:nvSpPr>
        <p:spPr>
          <a:xfrm>
            <a:off x="6905110" y="5590267"/>
            <a:ext cx="49882" cy="43796"/>
          </a:xfrm>
          <a:custGeom>
            <a:avLst/>
            <a:gdLst/>
            <a:ahLst/>
            <a:cxnLst/>
            <a:rect l="l" t="t" r="r" b="b"/>
            <a:pathLst>
              <a:path w="17" h="16" extrusionOk="0">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9" name="Google Shape;999;p58"/>
          <p:cNvSpPr/>
          <p:nvPr/>
        </p:nvSpPr>
        <p:spPr>
          <a:xfrm>
            <a:off x="7116372" y="3654772"/>
            <a:ext cx="48414" cy="74876"/>
          </a:xfrm>
          <a:custGeom>
            <a:avLst/>
            <a:gdLst/>
            <a:ahLst/>
            <a:cxnLst/>
            <a:rect l="l" t="t" r="r" b="b"/>
            <a:pathLst>
              <a:path w="17" h="27" extrusionOk="0">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0" name="Google Shape;1000;p58"/>
          <p:cNvSpPr/>
          <p:nvPr/>
        </p:nvSpPr>
        <p:spPr>
          <a:xfrm>
            <a:off x="6766811" y="2828300"/>
            <a:ext cx="193657" cy="108784"/>
          </a:xfrm>
          <a:custGeom>
            <a:avLst/>
            <a:gdLst/>
            <a:ahLst/>
            <a:cxnLst/>
            <a:rect l="l" t="t" r="r" b="b"/>
            <a:pathLst>
              <a:path w="67" h="39" extrusionOk="0">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1" name="Google Shape;1001;p58"/>
          <p:cNvSpPr/>
          <p:nvPr/>
        </p:nvSpPr>
        <p:spPr>
          <a:xfrm>
            <a:off x="8736041" y="4040458"/>
            <a:ext cx="171650" cy="254299"/>
          </a:xfrm>
          <a:custGeom>
            <a:avLst/>
            <a:gdLst/>
            <a:ahLst/>
            <a:cxnLst/>
            <a:rect l="l" t="t" r="r" b="b"/>
            <a:pathLst>
              <a:path w="60" h="92" extrusionOk="0">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2" name="Google Shape;1002;p58"/>
          <p:cNvSpPr/>
          <p:nvPr/>
        </p:nvSpPr>
        <p:spPr>
          <a:xfrm>
            <a:off x="7961416" y="3372217"/>
            <a:ext cx="272879" cy="129975"/>
          </a:xfrm>
          <a:custGeom>
            <a:avLst/>
            <a:gdLst/>
            <a:ahLst/>
            <a:cxnLst/>
            <a:rect l="l" t="t" r="r" b="b"/>
            <a:pathLst>
              <a:path w="95" h="47" extrusionOk="0">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3" name="Google Shape;1003;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4" name="Google Shape;1004;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5" name="Google Shape;1005;p58"/>
          <p:cNvSpPr/>
          <p:nvPr/>
        </p:nvSpPr>
        <p:spPr>
          <a:xfrm>
            <a:off x="7078779" y="4574040"/>
            <a:ext cx="218597" cy="278316"/>
          </a:xfrm>
          <a:custGeom>
            <a:avLst/>
            <a:gdLst/>
            <a:ahLst/>
            <a:cxnLst/>
            <a:rect l="l" t="t" r="r" b="b"/>
            <a:pathLst>
              <a:path w="76" h="100" extrusionOk="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6" name="Google Shape;1006;p58"/>
          <p:cNvSpPr/>
          <p:nvPr/>
        </p:nvSpPr>
        <p:spPr>
          <a:xfrm>
            <a:off x="7409789" y="2946972"/>
            <a:ext cx="1018161" cy="500121"/>
          </a:xfrm>
          <a:custGeom>
            <a:avLst/>
            <a:gdLst/>
            <a:ahLst/>
            <a:cxnLst/>
            <a:rect l="l" t="t" r="r" b="b"/>
            <a:pathLst>
              <a:path w="354" h="180" extrusionOk="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7" name="Google Shape;1007;p58"/>
          <p:cNvSpPr/>
          <p:nvPr/>
        </p:nvSpPr>
        <p:spPr>
          <a:xfrm>
            <a:off x="7110503" y="3704218"/>
            <a:ext cx="114433" cy="129975"/>
          </a:xfrm>
          <a:custGeom>
            <a:avLst/>
            <a:gdLst/>
            <a:ahLst/>
            <a:cxnLst/>
            <a:rect l="l" t="t" r="r" b="b"/>
            <a:pathLst>
              <a:path w="40" h="47" extrusionOk="0">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8" name="Google Shape;1008;p58"/>
          <p:cNvSpPr/>
          <p:nvPr/>
        </p:nvSpPr>
        <p:spPr>
          <a:xfrm>
            <a:off x="9391831" y="3291689"/>
            <a:ext cx="465068" cy="623032"/>
          </a:xfrm>
          <a:custGeom>
            <a:avLst/>
            <a:gdLst/>
            <a:ahLst/>
            <a:cxnLst/>
            <a:rect l="l" t="t" r="r" b="b"/>
            <a:pathLst>
              <a:path w="162" h="225" extrusionOk="0">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9" name="Google Shape;1009;p58"/>
          <p:cNvSpPr/>
          <p:nvPr/>
        </p:nvSpPr>
        <p:spPr>
          <a:xfrm>
            <a:off x="4296620" y="4142177"/>
            <a:ext cx="57216" cy="31081"/>
          </a:xfrm>
          <a:custGeom>
            <a:avLst/>
            <a:gdLst/>
            <a:ahLst/>
            <a:cxnLst/>
            <a:rect l="l" t="t" r="r" b="b"/>
            <a:pathLst>
              <a:path w="20" h="11" extrusionOk="0">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0" name="Google Shape;1010;p58"/>
          <p:cNvSpPr/>
          <p:nvPr/>
        </p:nvSpPr>
        <p:spPr>
          <a:xfrm>
            <a:off x="6018986" y="4389412"/>
            <a:ext cx="161381" cy="196375"/>
          </a:xfrm>
          <a:custGeom>
            <a:avLst/>
            <a:gdLst/>
            <a:ahLst/>
            <a:cxnLst/>
            <a:rect l="l" t="t" r="r" b="b"/>
            <a:pathLst>
              <a:path w="56" h="71" extrusionOk="0">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1" name="Google Shape;1011;p58"/>
          <p:cNvSpPr/>
          <p:nvPr/>
        </p:nvSpPr>
        <p:spPr>
          <a:xfrm>
            <a:off x="6404831" y="3240829"/>
            <a:ext cx="287550" cy="350367"/>
          </a:xfrm>
          <a:custGeom>
            <a:avLst/>
            <a:gdLst/>
            <a:ahLst/>
            <a:cxnLst/>
            <a:rect l="l" t="t" r="r" b="b"/>
            <a:pathLst>
              <a:path w="100" h="126" extrusionOk="0">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solidFill>
            <a:srgbClr val="00645E"/>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2" name="Google Shape;1012;p58"/>
          <p:cNvSpPr/>
          <p:nvPr/>
        </p:nvSpPr>
        <p:spPr>
          <a:xfrm>
            <a:off x="7098766" y="3718346"/>
            <a:ext cx="39612" cy="110196"/>
          </a:xfrm>
          <a:custGeom>
            <a:avLst/>
            <a:gdLst/>
            <a:ahLst/>
            <a:cxnLst/>
            <a:rect l="l" t="t" r="r" b="b"/>
            <a:pathLst>
              <a:path w="14" h="40" extrusionOk="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3" name="Google Shape;1013;p58"/>
          <p:cNvSpPr/>
          <p:nvPr/>
        </p:nvSpPr>
        <p:spPr>
          <a:xfrm>
            <a:off x="5988177" y="2934258"/>
            <a:ext cx="96828" cy="149754"/>
          </a:xfrm>
          <a:custGeom>
            <a:avLst/>
            <a:gdLst/>
            <a:ahLst/>
            <a:cxnLst/>
            <a:rect l="l" t="t" r="r" b="b"/>
            <a:pathLst>
              <a:path w="34" h="54" extrusionOk="0">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4" name="Google Shape;1014;p58"/>
          <p:cNvSpPr/>
          <p:nvPr/>
        </p:nvSpPr>
        <p:spPr>
          <a:xfrm>
            <a:off x="7210265" y="3568592"/>
            <a:ext cx="256741" cy="255712"/>
          </a:xfrm>
          <a:custGeom>
            <a:avLst/>
            <a:gdLst/>
            <a:ahLst/>
            <a:cxnLst/>
            <a:rect l="l" t="t" r="r" b="b"/>
            <a:pathLst>
              <a:path w="89" h="92" extrusionOk="0">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5" name="Google Shape;1015;p58"/>
          <p:cNvSpPr/>
          <p:nvPr/>
        </p:nvSpPr>
        <p:spPr>
          <a:xfrm>
            <a:off x="7334968" y="3485238"/>
            <a:ext cx="488541" cy="477517"/>
          </a:xfrm>
          <a:custGeom>
            <a:avLst/>
            <a:gdLst/>
            <a:ahLst/>
            <a:cxnLst/>
            <a:rect l="l" t="t" r="r" b="b"/>
            <a:pathLst>
              <a:path w="170" h="172" extrusionOk="0">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6" name="Google Shape;1016;p58"/>
          <p:cNvSpPr/>
          <p:nvPr/>
        </p:nvSpPr>
        <p:spPr>
          <a:xfrm>
            <a:off x="8596667" y="4539166"/>
            <a:ext cx="1128193" cy="512836"/>
          </a:xfrm>
          <a:custGeom>
            <a:avLst/>
            <a:gdLst/>
            <a:ahLst/>
            <a:cxnLst/>
            <a:rect l="l" t="t" r="r" b="b"/>
            <a:pathLst>
              <a:path w="392" h="185" extrusionOk="0">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7" name="Google Shape;1017;p58"/>
          <p:cNvSpPr/>
          <p:nvPr/>
        </p:nvSpPr>
        <p:spPr>
          <a:xfrm>
            <a:off x="7946791" y="3609411"/>
            <a:ext cx="715083" cy="903736"/>
          </a:xfrm>
          <a:custGeom>
            <a:avLst/>
            <a:gdLst/>
            <a:ahLst/>
            <a:cxnLst/>
            <a:rect l="l" t="t" r="r" b="b"/>
            <a:pathLst>
              <a:path w="251" h="324" extrusionOk="0">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8" name="Google Shape;1018;p58"/>
          <p:cNvSpPr/>
          <p:nvPr/>
        </p:nvSpPr>
        <p:spPr>
          <a:xfrm>
            <a:off x="5650966" y="2475941"/>
            <a:ext cx="259448" cy="133452"/>
          </a:xfrm>
          <a:custGeom>
            <a:avLst/>
            <a:gdLst/>
            <a:ahLst/>
            <a:cxnLst/>
            <a:rect l="l" t="t" r="r" b="b"/>
            <a:pathLst>
              <a:path w="90" h="48" extrusionOk="0">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9" name="Google Shape;1019;p58"/>
          <p:cNvSpPr/>
          <p:nvPr/>
        </p:nvSpPr>
        <p:spPr>
          <a:xfrm>
            <a:off x="6647519" y="3185763"/>
            <a:ext cx="175256" cy="119586"/>
          </a:xfrm>
          <a:custGeom>
            <a:avLst/>
            <a:gdLst/>
            <a:ahLst/>
            <a:cxnLst/>
            <a:rect l="l" t="t" r="r" b="b"/>
            <a:pathLst>
              <a:path w="61" h="43" extrusionOk="0">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0" name="Google Shape;1020;p58"/>
          <p:cNvSpPr/>
          <p:nvPr/>
        </p:nvSpPr>
        <p:spPr>
          <a:xfrm>
            <a:off x="9077046" y="4037495"/>
            <a:ext cx="12028" cy="8665"/>
          </a:xfrm>
          <a:custGeom>
            <a:avLst/>
            <a:gdLst/>
            <a:ahLst/>
            <a:cxnLst/>
            <a:rect l="l" t="t" r="r" b="b"/>
            <a:pathLst>
              <a:path w="4" h="3" extrusionOk="0">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1" name="Google Shape;1021;p58"/>
          <p:cNvSpPr/>
          <p:nvPr/>
        </p:nvSpPr>
        <p:spPr>
          <a:xfrm>
            <a:off x="4018682" y="4230764"/>
            <a:ext cx="159793" cy="91855"/>
          </a:xfrm>
          <a:custGeom>
            <a:avLst/>
            <a:gdLst/>
            <a:ahLst/>
            <a:cxnLst/>
            <a:rect l="l" t="t" r="r" b="b"/>
            <a:pathLst>
              <a:path w="55" h="33" extrusionOk="0">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2" name="Google Shape;1022;p58"/>
          <p:cNvSpPr/>
          <p:nvPr/>
        </p:nvSpPr>
        <p:spPr>
          <a:xfrm>
            <a:off x="4396684" y="4110286"/>
            <a:ext cx="72165" cy="48528"/>
          </a:xfrm>
          <a:custGeom>
            <a:avLst/>
            <a:gdLst/>
            <a:ahLst/>
            <a:cxnLst/>
            <a:rect l="l" t="t" r="r" b="b"/>
            <a:pathLst>
              <a:path w="25" h="18" extrusionOk="0">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3" name="Google Shape;1023;p58"/>
          <p:cNvSpPr/>
          <p:nvPr/>
        </p:nvSpPr>
        <p:spPr>
          <a:xfrm>
            <a:off x="4698993" y="4455180"/>
            <a:ext cx="121992" cy="233973"/>
          </a:xfrm>
          <a:custGeom>
            <a:avLst/>
            <a:gdLst/>
            <a:ahLst/>
            <a:cxnLst/>
            <a:rect l="l" t="t" r="r" b="b"/>
            <a:pathLst>
              <a:path w="42" h="84" extrusionOk="0">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4" name="Google Shape;1024;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5" name="Google Shape;1025;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6" name="Google Shape;1026;p58"/>
          <p:cNvSpPr/>
          <p:nvPr/>
        </p:nvSpPr>
        <p:spPr>
          <a:xfrm>
            <a:off x="5869178" y="4332128"/>
            <a:ext cx="185565" cy="157714"/>
          </a:xfrm>
          <a:custGeom>
            <a:avLst/>
            <a:gdLst/>
            <a:ahLst/>
            <a:cxnLst/>
            <a:rect l="l" t="t" r="r" b="b"/>
            <a:pathLst>
              <a:path w="64" h="57" extrusionOk="0">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7" name="Google Shape;1027;p58"/>
          <p:cNvSpPr/>
          <p:nvPr/>
        </p:nvSpPr>
        <p:spPr>
          <a:xfrm>
            <a:off x="3943080" y="4170946"/>
            <a:ext cx="103092" cy="123053"/>
          </a:xfrm>
          <a:custGeom>
            <a:avLst/>
            <a:gdLst/>
            <a:ahLst/>
            <a:cxnLst/>
            <a:rect l="l" t="t" r="r" b="b"/>
            <a:pathLst>
              <a:path w="36" h="45" extrusionOk="0">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8" name="Google Shape;1028;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9" name="Google Shape;1029;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0" name="Google Shape;1030;p58"/>
          <p:cNvSpPr/>
          <p:nvPr/>
        </p:nvSpPr>
        <p:spPr>
          <a:xfrm>
            <a:off x="6742021" y="3422232"/>
            <a:ext cx="192437" cy="232240"/>
          </a:xfrm>
          <a:custGeom>
            <a:avLst/>
            <a:gdLst/>
            <a:ahLst/>
            <a:cxnLst/>
            <a:rect l="l" t="t" r="r" b="b"/>
            <a:pathLst>
              <a:path w="67" h="84" extrusionOk="0">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1" name="Google Shape;1031;p58"/>
          <p:cNvSpPr/>
          <p:nvPr/>
        </p:nvSpPr>
        <p:spPr>
          <a:xfrm>
            <a:off x="6149243" y="4358124"/>
            <a:ext cx="116837" cy="213176"/>
          </a:xfrm>
          <a:custGeom>
            <a:avLst/>
            <a:gdLst/>
            <a:ahLst/>
            <a:cxnLst/>
            <a:rect l="l" t="t" r="r" b="b"/>
            <a:pathLst>
              <a:path w="41" h="77" extrusionOk="0">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2" name="Google Shape;1032;p58"/>
          <p:cNvSpPr/>
          <p:nvPr/>
        </p:nvSpPr>
        <p:spPr>
          <a:xfrm>
            <a:off x="6381199" y="2947354"/>
            <a:ext cx="221646" cy="280767"/>
          </a:xfrm>
          <a:custGeom>
            <a:avLst/>
            <a:gdLst/>
            <a:ahLst/>
            <a:cxnLst/>
            <a:rect l="l" t="t" r="r" b="b"/>
            <a:pathLst>
              <a:path w="77" h="101" extrusionOk="0">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3" name="Google Shape;1033;p58"/>
          <p:cNvSpPr/>
          <p:nvPr/>
        </p:nvSpPr>
        <p:spPr>
          <a:xfrm>
            <a:off x="7236860" y="3345974"/>
            <a:ext cx="176974" cy="95323"/>
          </a:xfrm>
          <a:custGeom>
            <a:avLst/>
            <a:gdLst/>
            <a:ahLst/>
            <a:cxnLst/>
            <a:rect l="l" t="t" r="r" b="b"/>
            <a:pathLst>
              <a:path w="62" h="34" extrusionOk="0">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4" name="Google Shape;1034;p58"/>
          <p:cNvSpPr/>
          <p:nvPr/>
        </p:nvSpPr>
        <p:spPr>
          <a:xfrm>
            <a:off x="5824504" y="4293999"/>
            <a:ext cx="80755" cy="29463"/>
          </a:xfrm>
          <a:custGeom>
            <a:avLst/>
            <a:gdLst/>
            <a:ahLst/>
            <a:cxnLst/>
            <a:rect l="l" t="t" r="r" b="b"/>
            <a:pathLst>
              <a:path w="28" h="10" extrusionOk="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5" name="Google Shape;1035;p58"/>
          <p:cNvSpPr/>
          <p:nvPr/>
        </p:nvSpPr>
        <p:spPr>
          <a:xfrm>
            <a:off x="6456800" y="4628493"/>
            <a:ext cx="149483" cy="192379"/>
          </a:xfrm>
          <a:custGeom>
            <a:avLst/>
            <a:gdLst/>
            <a:ahLst/>
            <a:cxnLst/>
            <a:rect l="l" t="t" r="r" b="b"/>
            <a:pathLst>
              <a:path w="52" h="70" extrusionOk="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6" name="Google Shape;1036;p58"/>
          <p:cNvSpPr/>
          <p:nvPr/>
        </p:nvSpPr>
        <p:spPr>
          <a:xfrm>
            <a:off x="4873342" y="4527130"/>
            <a:ext cx="80756" cy="142117"/>
          </a:xfrm>
          <a:custGeom>
            <a:avLst/>
            <a:gdLst/>
            <a:ahLst/>
            <a:cxnLst/>
            <a:rect l="l" t="t" r="r" b="b"/>
            <a:pathLst>
              <a:path w="28" h="51" extrusionOk="0">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7" name="Google Shape;1037;p58"/>
          <p:cNvSpPr/>
          <p:nvPr/>
        </p:nvSpPr>
        <p:spPr>
          <a:xfrm>
            <a:off x="6133480" y="3086927"/>
            <a:ext cx="4290332" cy="2313734"/>
          </a:xfrm>
          <a:custGeom>
            <a:avLst/>
            <a:gdLst/>
            <a:ahLst/>
            <a:cxnLst/>
            <a:rect l="l" t="t" r="r" b="b"/>
            <a:pathLst>
              <a:path w="1491" h="835" extrusionOk="0">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8" name="Google Shape;1038;p58"/>
          <p:cNvSpPr/>
          <p:nvPr/>
        </p:nvSpPr>
        <p:spPr>
          <a:xfrm>
            <a:off x="6721402" y="2313026"/>
            <a:ext cx="317866" cy="436750"/>
          </a:xfrm>
          <a:custGeom>
            <a:avLst/>
            <a:gdLst/>
            <a:ahLst/>
            <a:cxnLst/>
            <a:rect l="l" t="t" r="r" b="b"/>
            <a:pathLst>
              <a:path w="110" h="158" extrusionOk="0">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9" name="Google Shape;1039;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0" name="Google Shape;1040;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1" name="Google Shape;1041;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2" name="Google Shape;1042;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3" name="Google Shape;1043;p58"/>
          <p:cNvSpPr/>
          <p:nvPr/>
        </p:nvSpPr>
        <p:spPr>
          <a:xfrm>
            <a:off x="7152668" y="4366790"/>
            <a:ext cx="36082" cy="19064"/>
          </a:xfrm>
          <a:custGeom>
            <a:avLst/>
            <a:gdLst/>
            <a:ahLst/>
            <a:cxnLst/>
            <a:rect l="l" t="t" r="r" b="b"/>
            <a:pathLst>
              <a:path w="12" h="7" extrusionOk="0">
                <a:moveTo>
                  <a:pt x="7" y="1"/>
                </a:moveTo>
                <a:cubicBezTo>
                  <a:pt x="12" y="2"/>
                  <a:pt x="5" y="7"/>
                  <a:pt x="5" y="7"/>
                </a:cubicBezTo>
                <a:cubicBezTo>
                  <a:pt x="2" y="5"/>
                  <a:pt x="0" y="0"/>
                  <a:pt x="7"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4" name="Google Shape;1044;p58"/>
          <p:cNvSpPr/>
          <p:nvPr/>
        </p:nvSpPr>
        <p:spPr>
          <a:xfrm>
            <a:off x="7049577" y="4264535"/>
            <a:ext cx="384876" cy="327563"/>
          </a:xfrm>
          <a:custGeom>
            <a:avLst/>
            <a:gdLst/>
            <a:ahLst/>
            <a:cxnLst/>
            <a:rect l="l" t="t" r="r" b="b"/>
            <a:pathLst>
              <a:path w="134" h="118" extrusionOk="0">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5" name="Google Shape;1045;p58"/>
          <p:cNvSpPr/>
          <p:nvPr/>
        </p:nvSpPr>
        <p:spPr>
          <a:xfrm>
            <a:off x="6784974" y="2761908"/>
            <a:ext cx="164946" cy="88390"/>
          </a:xfrm>
          <a:custGeom>
            <a:avLst/>
            <a:gdLst/>
            <a:ahLst/>
            <a:cxnLst/>
            <a:rect l="l" t="t" r="r" b="b"/>
            <a:pathLst>
              <a:path w="57" h="32" extrusionOk="0">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6" name="Google Shape;1046;p58"/>
          <p:cNvSpPr/>
          <p:nvPr/>
        </p:nvSpPr>
        <p:spPr>
          <a:xfrm>
            <a:off x="7150951" y="4167479"/>
            <a:ext cx="159792" cy="173314"/>
          </a:xfrm>
          <a:custGeom>
            <a:avLst/>
            <a:gdLst/>
            <a:ahLst/>
            <a:cxnLst/>
            <a:rect l="l" t="t" r="r" b="b"/>
            <a:pathLst>
              <a:path w="56" h="62" extrusionOk="0">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7" name="Google Shape;1047;p58"/>
          <p:cNvSpPr/>
          <p:nvPr/>
        </p:nvSpPr>
        <p:spPr>
          <a:xfrm>
            <a:off x="6446491" y="4593830"/>
            <a:ext cx="80755" cy="74525"/>
          </a:xfrm>
          <a:custGeom>
            <a:avLst/>
            <a:gdLst/>
            <a:ahLst/>
            <a:cxnLst/>
            <a:rect l="l" t="t" r="r" b="b"/>
            <a:pathLst>
              <a:path w="29" h="27" extrusionOk="0">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8" name="Google Shape;1048;p58"/>
          <p:cNvSpPr/>
          <p:nvPr/>
        </p:nvSpPr>
        <p:spPr>
          <a:xfrm>
            <a:off x="3997251" y="4271467"/>
            <a:ext cx="73882" cy="43328"/>
          </a:xfrm>
          <a:custGeom>
            <a:avLst/>
            <a:gdLst/>
            <a:ahLst/>
            <a:cxnLst/>
            <a:rect l="l" t="t" r="r" b="b"/>
            <a:pathLst>
              <a:path w="26" h="15" extrusionOk="0">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9" name="Google Shape;1049;p58"/>
          <p:cNvSpPr/>
          <p:nvPr/>
        </p:nvSpPr>
        <p:spPr>
          <a:xfrm>
            <a:off x="6853702" y="3744595"/>
            <a:ext cx="278348" cy="305032"/>
          </a:xfrm>
          <a:custGeom>
            <a:avLst/>
            <a:gdLst/>
            <a:ahLst/>
            <a:cxnLst/>
            <a:rect l="l" t="t" r="r" b="b"/>
            <a:pathLst>
              <a:path w="97" h="111" extrusionOk="0">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0" name="Google Shape;1050;p58"/>
          <p:cNvSpPr/>
          <p:nvPr/>
        </p:nvSpPr>
        <p:spPr>
          <a:xfrm>
            <a:off x="3933678" y="4668355"/>
            <a:ext cx="431266" cy="199310"/>
          </a:xfrm>
          <a:custGeom>
            <a:avLst/>
            <a:gdLst/>
            <a:ahLst/>
            <a:cxnLst/>
            <a:rect l="l" t="t" r="r" b="b"/>
            <a:pathLst>
              <a:path w="150" h="72" extrusionOk="0">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1" name="Google Shape;1051;p58"/>
          <p:cNvSpPr/>
          <p:nvPr/>
        </p:nvSpPr>
        <p:spPr>
          <a:xfrm>
            <a:off x="4461976" y="4110286"/>
            <a:ext cx="101374" cy="57193"/>
          </a:xfrm>
          <a:custGeom>
            <a:avLst/>
            <a:gdLst/>
            <a:ahLst/>
            <a:cxnLst/>
            <a:rect l="l" t="t" r="r" b="b"/>
            <a:pathLst>
              <a:path w="35" h="21" extrusionOk="0">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2" name="Google Shape;1052;p58"/>
          <p:cNvSpPr/>
          <p:nvPr/>
        </p:nvSpPr>
        <p:spPr>
          <a:xfrm>
            <a:off x="7271224" y="4332128"/>
            <a:ext cx="54982" cy="60660"/>
          </a:xfrm>
          <a:custGeom>
            <a:avLst/>
            <a:gdLst/>
            <a:ahLst/>
            <a:cxnLst/>
            <a:rect l="l" t="t" r="r" b="b"/>
            <a:pathLst>
              <a:path w="19" h="22" extrusionOk="0">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3" name="Google Shape;1053;p58"/>
          <p:cNvSpPr/>
          <p:nvPr/>
        </p:nvSpPr>
        <p:spPr>
          <a:xfrm>
            <a:off x="6446491" y="2834699"/>
            <a:ext cx="125427" cy="140383"/>
          </a:xfrm>
          <a:custGeom>
            <a:avLst/>
            <a:gdLst/>
            <a:ahLst/>
            <a:cxnLst/>
            <a:rect l="l" t="t" r="r" b="b"/>
            <a:pathLst>
              <a:path w="44" h="51" extrusionOk="0">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4" name="Google Shape;1054;p58"/>
          <p:cNvSpPr/>
          <p:nvPr/>
        </p:nvSpPr>
        <p:spPr>
          <a:xfrm>
            <a:off x="6542710" y="3089470"/>
            <a:ext cx="149483" cy="97056"/>
          </a:xfrm>
          <a:custGeom>
            <a:avLst/>
            <a:gdLst/>
            <a:ahLst/>
            <a:cxnLst/>
            <a:rect l="l" t="t" r="r" b="b"/>
            <a:pathLst>
              <a:path w="52" h="35" extrusionOk="0">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5" name="Google Shape;1055;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6" name="Google Shape;1056;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7" name="Google Shape;1057;p58"/>
          <p:cNvSpPr/>
          <p:nvPr/>
        </p:nvSpPr>
        <p:spPr>
          <a:xfrm>
            <a:off x="4147547" y="4004564"/>
            <a:ext cx="252574" cy="105722"/>
          </a:xfrm>
          <a:custGeom>
            <a:avLst/>
            <a:gdLst/>
            <a:ahLst/>
            <a:cxnLst/>
            <a:rect l="l" t="t" r="r" b="b"/>
            <a:pathLst>
              <a:path w="88" h="38" extrusionOk="0">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8" name="Google Shape;1058;p58"/>
          <p:cNvSpPr/>
          <p:nvPr/>
        </p:nvSpPr>
        <p:spPr>
          <a:xfrm>
            <a:off x="6575355" y="3247186"/>
            <a:ext cx="161511" cy="157714"/>
          </a:xfrm>
          <a:custGeom>
            <a:avLst/>
            <a:gdLst/>
            <a:ahLst/>
            <a:cxnLst/>
            <a:rect l="l" t="t" r="r" b="b"/>
            <a:pathLst>
              <a:path w="56" h="57" extrusionOk="0">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9" name="Google Shape;1059;p58"/>
          <p:cNvSpPr/>
          <p:nvPr/>
        </p:nvSpPr>
        <p:spPr>
          <a:xfrm>
            <a:off x="4106310" y="4366790"/>
            <a:ext cx="85909" cy="97056"/>
          </a:xfrm>
          <a:custGeom>
            <a:avLst/>
            <a:gdLst/>
            <a:ahLst/>
            <a:cxnLst/>
            <a:rect l="l" t="t" r="r" b="b"/>
            <a:pathLst>
              <a:path w="30" h="35" extrusionOk="0">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0" name="Google Shape;1060;p58"/>
          <p:cNvSpPr/>
          <p:nvPr/>
        </p:nvSpPr>
        <p:spPr>
          <a:xfrm>
            <a:off x="6515219" y="4597296"/>
            <a:ext cx="185565" cy="247839"/>
          </a:xfrm>
          <a:custGeom>
            <a:avLst/>
            <a:gdLst/>
            <a:ahLst/>
            <a:cxnLst/>
            <a:rect l="l" t="t" r="r" b="b"/>
            <a:pathLst>
              <a:path w="65" h="89" extrusionOk="0">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1" name="Google Shape;1061;p58"/>
          <p:cNvSpPr/>
          <p:nvPr/>
        </p:nvSpPr>
        <p:spPr>
          <a:xfrm>
            <a:off x="4269537" y="4344259"/>
            <a:ext cx="321303" cy="493944"/>
          </a:xfrm>
          <a:custGeom>
            <a:avLst/>
            <a:gdLst/>
            <a:ahLst/>
            <a:cxnLst/>
            <a:rect l="l" t="t" r="r" b="b"/>
            <a:pathLst>
              <a:path w="111" h="178" extrusionOk="0">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2" name="Google Shape;1062;p58"/>
          <p:cNvSpPr/>
          <p:nvPr/>
        </p:nvSpPr>
        <p:spPr>
          <a:xfrm>
            <a:off x="8053002" y="3006279"/>
            <a:ext cx="1527476" cy="1178531"/>
          </a:xfrm>
          <a:custGeom>
            <a:avLst/>
            <a:gdLst/>
            <a:ahLst/>
            <a:cxnLst/>
            <a:rect l="l" t="t" r="r" b="b"/>
            <a:pathLst>
              <a:path w="531" h="425" extrusionOk="0">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3" name="Google Shape;1063;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4" name="Google Shape;1064;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5" name="Google Shape;1065;p58"/>
          <p:cNvSpPr/>
          <p:nvPr/>
        </p:nvSpPr>
        <p:spPr>
          <a:xfrm>
            <a:off x="6583947" y="3997632"/>
            <a:ext cx="261165" cy="492210"/>
          </a:xfrm>
          <a:custGeom>
            <a:avLst/>
            <a:gdLst/>
            <a:ahLst/>
            <a:cxnLst/>
            <a:rect l="l" t="t" r="r" b="b"/>
            <a:pathLst>
              <a:path w="91" h="177" extrusionOk="0">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6" name="Google Shape;1066;p58"/>
          <p:cNvSpPr/>
          <p:nvPr/>
        </p:nvSpPr>
        <p:spPr>
          <a:xfrm>
            <a:off x="6583947" y="4384121"/>
            <a:ext cx="333330" cy="232240"/>
          </a:xfrm>
          <a:custGeom>
            <a:avLst/>
            <a:gdLst/>
            <a:ahLst/>
            <a:cxnLst/>
            <a:rect l="l" t="t" r="r" b="b"/>
            <a:pathLst>
              <a:path w="116" h="84" extrusionOk="0">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7" name="Google Shape;1067;p58"/>
          <p:cNvSpPr/>
          <p:nvPr/>
        </p:nvSpPr>
        <p:spPr>
          <a:xfrm>
            <a:off x="2724881" y="1681241"/>
            <a:ext cx="2245680" cy="1722735"/>
          </a:xfrm>
          <a:custGeom>
            <a:avLst/>
            <a:gdLst/>
            <a:ahLst/>
            <a:cxnLst/>
            <a:rect l="l" t="t" r="r" b="b"/>
            <a:pathLst>
              <a:path w="780" h="622" extrusionOk="0">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8" name="Google Shape;1068;p58"/>
          <p:cNvSpPr/>
          <p:nvPr/>
        </p:nvSpPr>
        <p:spPr>
          <a:xfrm>
            <a:off x="6446491" y="4309596"/>
            <a:ext cx="206183" cy="331029"/>
          </a:xfrm>
          <a:custGeom>
            <a:avLst/>
            <a:gdLst/>
            <a:ahLst/>
            <a:cxnLst/>
            <a:rect l="l" t="t" r="r" b="b"/>
            <a:pathLst>
              <a:path w="72" h="120" extrusionOk="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9" name="Google Shape;1069;p58"/>
          <p:cNvSpPr/>
          <p:nvPr/>
        </p:nvSpPr>
        <p:spPr>
          <a:xfrm>
            <a:off x="8781517" y="4269734"/>
            <a:ext cx="135738" cy="142117"/>
          </a:xfrm>
          <a:custGeom>
            <a:avLst/>
            <a:gdLst/>
            <a:ahLst/>
            <a:cxnLst/>
            <a:rect l="l" t="t" r="r" b="b"/>
            <a:pathLst>
              <a:path w="47" h="51" extrusionOk="0">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0" name="Google Shape;1070;p58"/>
          <p:cNvSpPr/>
          <p:nvPr/>
        </p:nvSpPr>
        <p:spPr>
          <a:xfrm>
            <a:off x="6963667" y="4796607"/>
            <a:ext cx="56701" cy="62392"/>
          </a:xfrm>
          <a:custGeom>
            <a:avLst/>
            <a:gdLst/>
            <a:ahLst/>
            <a:cxnLst/>
            <a:rect l="l" t="t" r="r" b="b"/>
            <a:pathLst>
              <a:path w="20" h="22" extrusionOk="0">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1" name="Google Shape;1071;p58"/>
          <p:cNvSpPr/>
          <p:nvPr/>
        </p:nvSpPr>
        <p:spPr>
          <a:xfrm>
            <a:off x="8542689" y="3897111"/>
            <a:ext cx="209620" cy="488744"/>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2" name="Google Shape;1072;p58"/>
          <p:cNvSpPr/>
          <p:nvPr/>
        </p:nvSpPr>
        <p:spPr>
          <a:xfrm>
            <a:off x="8537926" y="3889174"/>
            <a:ext cx="221579" cy="500148"/>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3" name="Google Shape;1073;p58"/>
          <p:cNvSpPr/>
          <p:nvPr/>
        </p:nvSpPr>
        <p:spPr>
          <a:xfrm>
            <a:off x="6095979" y="4231605"/>
            <a:ext cx="189002" cy="176779"/>
          </a:xfrm>
          <a:custGeom>
            <a:avLst/>
            <a:gdLst/>
            <a:ahLst/>
            <a:cxnLst/>
            <a:rect l="l" t="t" r="r" b="b"/>
            <a:pathLst>
              <a:path w="65" h="64" extrusionOk="0">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4" name="Google Shape;1074;p58"/>
          <p:cNvSpPr/>
          <p:nvPr/>
        </p:nvSpPr>
        <p:spPr>
          <a:xfrm>
            <a:off x="6809029" y="3332109"/>
            <a:ext cx="151202" cy="109188"/>
          </a:xfrm>
          <a:custGeom>
            <a:avLst/>
            <a:gdLst/>
            <a:ahLst/>
            <a:cxnLst/>
            <a:rect l="l" t="t" r="r" b="b"/>
            <a:pathLst>
              <a:path w="53" h="39" extrusionOk="0">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5" name="Google Shape;1075;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6" name="Google Shape;1076;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7" name="Google Shape;1077;p58"/>
          <p:cNvSpPr/>
          <p:nvPr/>
        </p:nvSpPr>
        <p:spPr>
          <a:xfrm>
            <a:off x="6728275" y="5245489"/>
            <a:ext cx="242265" cy="279035"/>
          </a:xfrm>
          <a:custGeom>
            <a:avLst/>
            <a:gdLst/>
            <a:ahLst/>
            <a:cxnLst/>
            <a:rect l="l" t="t" r="r" b="b"/>
            <a:pathLst>
              <a:path w="85" h="101" extrusionOk="0">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8" name="Google Shape;1078;p58"/>
          <p:cNvSpPr/>
          <p:nvPr/>
        </p:nvSpPr>
        <p:spPr>
          <a:xfrm>
            <a:off x="6635493" y="3306113"/>
            <a:ext cx="101373" cy="95322"/>
          </a:xfrm>
          <a:custGeom>
            <a:avLst/>
            <a:gdLst/>
            <a:ahLst/>
            <a:cxnLst/>
            <a:rect l="l" t="t" r="r" b="b"/>
            <a:pathLst>
              <a:path w="35" h="35" extrusionOk="0">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9" name="Google Shape;1079;p58"/>
          <p:cNvSpPr/>
          <p:nvPr/>
        </p:nvSpPr>
        <p:spPr>
          <a:xfrm>
            <a:off x="4497152" y="5029941"/>
            <a:ext cx="302402" cy="358758"/>
          </a:xfrm>
          <a:custGeom>
            <a:avLst/>
            <a:gdLst/>
            <a:ahLst/>
            <a:cxnLst/>
            <a:rect l="l" t="t" r="r" b="b"/>
            <a:pathLst>
              <a:path w="105" h="129" extrusionOk="0">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0" name="Google Shape;1080;p58"/>
          <p:cNvSpPr/>
          <p:nvPr/>
        </p:nvSpPr>
        <p:spPr>
          <a:xfrm>
            <a:off x="8458496" y="3865914"/>
            <a:ext cx="75600" cy="39863"/>
          </a:xfrm>
          <a:custGeom>
            <a:avLst/>
            <a:gdLst/>
            <a:ahLst/>
            <a:cxnLst/>
            <a:rect l="l" t="t" r="r" b="b"/>
            <a:pathLst>
              <a:path w="51" h="29" extrusionOk="0">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1" name="Google Shape;1081;p58"/>
          <p:cNvSpPr/>
          <p:nvPr/>
        </p:nvSpPr>
        <p:spPr>
          <a:xfrm>
            <a:off x="6257489" y="4328661"/>
            <a:ext cx="72165" cy="204509"/>
          </a:xfrm>
          <a:custGeom>
            <a:avLst/>
            <a:gdLst/>
            <a:ahLst/>
            <a:cxnLst/>
            <a:rect l="l" t="t" r="r" b="b"/>
            <a:pathLst>
              <a:path w="25" h="74" extrusionOk="0">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2" name="Google Shape;1082;p58"/>
          <p:cNvSpPr/>
          <p:nvPr/>
        </p:nvSpPr>
        <p:spPr>
          <a:xfrm>
            <a:off x="4022117" y="4157080"/>
            <a:ext cx="32647" cy="79725"/>
          </a:xfrm>
          <a:custGeom>
            <a:avLst/>
            <a:gdLst/>
            <a:ahLst/>
            <a:cxnLst/>
            <a:rect l="l" t="t" r="r" b="b"/>
            <a:pathLst>
              <a:path w="11" h="29" extrusionOk="0">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3" name="Google Shape;1083;p58"/>
          <p:cNvSpPr/>
          <p:nvPr/>
        </p:nvSpPr>
        <p:spPr>
          <a:xfrm>
            <a:off x="6294464" y="3079072"/>
            <a:ext cx="101374" cy="69326"/>
          </a:xfrm>
          <a:custGeom>
            <a:avLst/>
            <a:gdLst/>
            <a:ahLst/>
            <a:cxnLst/>
            <a:rect l="l" t="t" r="r" b="b"/>
            <a:pathLst>
              <a:path w="36" h="25" extrusionOk="0">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4" name="Google Shape;1084;p58"/>
          <p:cNvSpPr/>
          <p:nvPr/>
        </p:nvSpPr>
        <p:spPr>
          <a:xfrm>
            <a:off x="6856244" y="2895360"/>
            <a:ext cx="187284" cy="176779"/>
          </a:xfrm>
          <a:custGeom>
            <a:avLst/>
            <a:gdLst/>
            <a:ahLst/>
            <a:cxnLst/>
            <a:rect l="l" t="t" r="r" b="b"/>
            <a:pathLst>
              <a:path w="65" h="64" extrusionOk="0">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5" name="Google Shape;1085;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6" name="Google Shape;1086;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7" name="Google Shape;1087;p58"/>
          <p:cNvSpPr/>
          <p:nvPr/>
        </p:nvSpPr>
        <p:spPr>
          <a:xfrm>
            <a:off x="8418978" y="3926575"/>
            <a:ext cx="135737" cy="188911"/>
          </a:xfrm>
          <a:custGeom>
            <a:avLst/>
            <a:gdLst/>
            <a:ahLst/>
            <a:cxnLst/>
            <a:rect l="l" t="t" r="r" b="b"/>
            <a:pathLst>
              <a:path w="47" h="68" extrusionOk="0">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8" name="Google Shape;1088;p58"/>
          <p:cNvSpPr/>
          <p:nvPr/>
        </p:nvSpPr>
        <p:spPr>
          <a:xfrm>
            <a:off x="7362288" y="3415299"/>
            <a:ext cx="127146" cy="109188"/>
          </a:xfrm>
          <a:custGeom>
            <a:avLst/>
            <a:gdLst/>
            <a:ahLst/>
            <a:cxnLst/>
            <a:rect l="l" t="t" r="r" b="b"/>
            <a:pathLst>
              <a:path w="44" h="39" extrusionOk="0">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9" name="Google Shape;1089;p58"/>
          <p:cNvSpPr/>
          <p:nvPr/>
        </p:nvSpPr>
        <p:spPr>
          <a:xfrm>
            <a:off x="6494600" y="3162262"/>
            <a:ext cx="173537" cy="90123"/>
          </a:xfrm>
          <a:custGeom>
            <a:avLst/>
            <a:gdLst/>
            <a:ahLst/>
            <a:cxnLst/>
            <a:rect l="l" t="t" r="r" b="b"/>
            <a:pathLst>
              <a:path w="60" h="33" extrusionOk="0">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0" name="Google Shape;1090;p58"/>
          <p:cNvSpPr/>
          <p:nvPr/>
        </p:nvSpPr>
        <p:spPr>
          <a:xfrm>
            <a:off x="9039246" y="5054844"/>
            <a:ext cx="999989" cy="1026015"/>
          </a:xfrm>
          <a:custGeom>
            <a:avLst/>
            <a:gdLst/>
            <a:ahLst/>
            <a:cxnLst/>
            <a:rect l="l" t="t" r="r" b="b"/>
            <a:pathLst>
              <a:path w="347" h="370" extrusionOk="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1" name="Google Shape;1091;p58"/>
          <p:cNvSpPr/>
          <p:nvPr/>
        </p:nvSpPr>
        <p:spPr>
          <a:xfrm>
            <a:off x="7326206" y="3436097"/>
            <a:ext cx="87627" cy="79725"/>
          </a:xfrm>
          <a:custGeom>
            <a:avLst/>
            <a:gdLst/>
            <a:ahLst/>
            <a:cxnLst/>
            <a:rect l="l" t="t" r="r" b="b"/>
            <a:pathLst>
              <a:path w="31" h="29" extrusionOk="0">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2" name="Google Shape;1092;p58"/>
          <p:cNvSpPr/>
          <p:nvPr/>
        </p:nvSpPr>
        <p:spPr>
          <a:xfrm>
            <a:off x="4413867" y="5359876"/>
            <a:ext cx="489686" cy="1117871"/>
          </a:xfrm>
          <a:custGeom>
            <a:avLst/>
            <a:gdLst/>
            <a:ahLst/>
            <a:cxnLst/>
            <a:rect l="l" t="t" r="r" b="b"/>
            <a:pathLst>
              <a:path w="170" h="403" extrusionOk="0">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3" name="Google Shape;1093;p58"/>
          <p:cNvSpPr/>
          <p:nvPr/>
        </p:nvSpPr>
        <p:spPr>
          <a:xfrm>
            <a:off x="6530682" y="4827804"/>
            <a:ext cx="314430" cy="422884"/>
          </a:xfrm>
          <a:custGeom>
            <a:avLst/>
            <a:gdLst/>
            <a:ahLst/>
            <a:cxnLst/>
            <a:rect l="l" t="t" r="r" b="b"/>
            <a:pathLst>
              <a:path w="109" h="153" extrusionOk="0">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4" name="Google Shape;1094;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5" name="Google Shape;1095;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6" name="Google Shape;1096;p58"/>
          <p:cNvSpPr/>
          <p:nvPr/>
        </p:nvSpPr>
        <p:spPr>
          <a:xfrm>
            <a:off x="6039278" y="3574748"/>
            <a:ext cx="487967" cy="561535"/>
          </a:xfrm>
          <a:custGeom>
            <a:avLst/>
            <a:gdLst/>
            <a:ahLst/>
            <a:cxnLst/>
            <a:rect l="l" t="t" r="r" b="b"/>
            <a:pathLst>
              <a:path w="169" h="203" extrusionOk="0">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7" name="Google Shape;1097;p58"/>
          <p:cNvSpPr/>
          <p:nvPr/>
        </p:nvSpPr>
        <p:spPr>
          <a:xfrm>
            <a:off x="6717965" y="3396235"/>
            <a:ext cx="49827" cy="95322"/>
          </a:xfrm>
          <a:custGeom>
            <a:avLst/>
            <a:gdLst/>
            <a:ahLst/>
            <a:cxnLst/>
            <a:rect l="l" t="t" r="r" b="b"/>
            <a:pathLst>
              <a:path w="17" h="34" extrusionOk="0">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8" name="Google Shape;1098;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9" name="Google Shape;1099;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0" name="Google Shape;1100;p58"/>
          <p:cNvSpPr/>
          <p:nvPr/>
        </p:nvSpPr>
        <p:spPr>
          <a:xfrm>
            <a:off x="7752320" y="3557418"/>
            <a:ext cx="329893" cy="254771"/>
          </a:xfrm>
          <a:custGeom>
            <a:avLst/>
            <a:gdLst/>
            <a:ahLst/>
            <a:cxnLst/>
            <a:rect l="l" t="t" r="r" b="b"/>
            <a:pathLst>
              <a:path w="225" h="181" extrusionOk="0">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1" name="Google Shape;1101;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2" name="Google Shape;1102;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3" name="Google Shape;1103;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4" name="Google Shape;1104;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5" name="Google Shape;1105;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6" name="Google Shape;1106;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7" name="Google Shape;1107;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8" name="Google Shape;1108;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9" name="Google Shape;1109;p58"/>
          <p:cNvSpPr/>
          <p:nvPr/>
        </p:nvSpPr>
        <p:spPr>
          <a:xfrm>
            <a:off x="7535778" y="3929927"/>
            <a:ext cx="195371" cy="281847"/>
          </a:xfrm>
          <a:custGeom>
            <a:avLst/>
            <a:gdLst/>
            <a:ahLst/>
            <a:cxnLst/>
            <a:rect l="l" t="t" r="r" b="b"/>
            <a:pathLst>
              <a:path w="69" h="104" extrusionOk="0">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0" name="Google Shape;1110;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1" name="Google Shape;1111;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1112" name="Google Shape;1112;p58"/>
          <p:cNvPicPr preferRelativeResize="0"/>
          <p:nvPr/>
        </p:nvPicPr>
        <p:blipFill rotWithShape="1">
          <a:blip r:embed="rId6">
            <a:alphaModFix/>
          </a:blip>
          <a:srcRect t="4031" b="4031"/>
          <a:stretch/>
        </p:blipFill>
        <p:spPr>
          <a:xfrm>
            <a:off x="8481165" y="542831"/>
            <a:ext cx="3391669" cy="3391669"/>
          </a:xfrm>
          <a:prstGeom prst="ellipse">
            <a:avLst/>
          </a:prstGeom>
          <a:noFill/>
          <a:ln w="63500" cap="flat" cmpd="sng">
            <a:solidFill>
              <a:srgbClr val="7F7F7F"/>
            </a:solidFill>
            <a:prstDash val="solid"/>
            <a:round/>
            <a:headEnd type="none" w="sm" len="sm"/>
            <a:tailEnd type="none" w="sm" len="sm"/>
          </a:ln>
        </p:spPr>
      </p:pic>
      <p:sp>
        <p:nvSpPr>
          <p:cNvPr id="1113" name="Google Shape;1113;p58"/>
          <p:cNvSpPr/>
          <p:nvPr/>
        </p:nvSpPr>
        <p:spPr>
          <a:xfrm>
            <a:off x="406602" y="3693768"/>
            <a:ext cx="144000" cy="144000"/>
          </a:xfrm>
          <a:prstGeom prst="ellipse">
            <a:avLst/>
          </a:prstGeom>
          <a:solidFill>
            <a:srgbClr val="00645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nvGrpSpPr>
          <p:cNvPr id="1114" name="Google Shape;1114;p58"/>
          <p:cNvGrpSpPr/>
          <p:nvPr/>
        </p:nvGrpSpPr>
        <p:grpSpPr>
          <a:xfrm>
            <a:off x="4315381" y="4459993"/>
            <a:ext cx="227924" cy="229914"/>
            <a:chOff x="3415744" y="5441021"/>
            <a:chExt cx="645451" cy="651085"/>
          </a:xfrm>
        </p:grpSpPr>
        <p:grpSp>
          <p:nvGrpSpPr>
            <p:cNvPr id="1115" name="Google Shape;1115;p58"/>
            <p:cNvGrpSpPr/>
            <p:nvPr/>
          </p:nvGrpSpPr>
          <p:grpSpPr>
            <a:xfrm>
              <a:off x="3521811" y="5456430"/>
              <a:ext cx="433691" cy="635676"/>
              <a:chOff x="2960325" y="5480120"/>
              <a:chExt cx="433691" cy="635676"/>
            </a:xfrm>
          </p:grpSpPr>
          <p:sp>
            <p:nvSpPr>
              <p:cNvPr id="1116" name="Google Shape;111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17" name="Google Shape;111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18" name="Google Shape;111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19" name="Google Shape;1119;p58"/>
          <p:cNvGrpSpPr/>
          <p:nvPr/>
        </p:nvGrpSpPr>
        <p:grpSpPr>
          <a:xfrm>
            <a:off x="5012985" y="5166926"/>
            <a:ext cx="227924" cy="229914"/>
            <a:chOff x="3415744" y="5441021"/>
            <a:chExt cx="645451" cy="651085"/>
          </a:xfrm>
        </p:grpSpPr>
        <p:grpSp>
          <p:nvGrpSpPr>
            <p:cNvPr id="1120" name="Google Shape;1120;p58"/>
            <p:cNvGrpSpPr/>
            <p:nvPr/>
          </p:nvGrpSpPr>
          <p:grpSpPr>
            <a:xfrm>
              <a:off x="3521811" y="5456430"/>
              <a:ext cx="433691" cy="635676"/>
              <a:chOff x="2960325" y="5480120"/>
              <a:chExt cx="433691" cy="635676"/>
            </a:xfrm>
          </p:grpSpPr>
          <p:sp>
            <p:nvSpPr>
              <p:cNvPr id="1121" name="Google Shape;112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2" name="Google Shape;112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3" name="Google Shape;112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4" name="Google Shape;1124;p58"/>
          <p:cNvGrpSpPr/>
          <p:nvPr/>
        </p:nvGrpSpPr>
        <p:grpSpPr>
          <a:xfrm>
            <a:off x="4685430" y="5610433"/>
            <a:ext cx="227924" cy="229914"/>
            <a:chOff x="3415744" y="5441021"/>
            <a:chExt cx="645451" cy="651085"/>
          </a:xfrm>
        </p:grpSpPr>
        <p:grpSp>
          <p:nvGrpSpPr>
            <p:cNvPr id="1125" name="Google Shape;1125;p58"/>
            <p:cNvGrpSpPr/>
            <p:nvPr/>
          </p:nvGrpSpPr>
          <p:grpSpPr>
            <a:xfrm>
              <a:off x="3521811" y="5456430"/>
              <a:ext cx="433691" cy="635676"/>
              <a:chOff x="2960325" y="5480120"/>
              <a:chExt cx="433691" cy="635676"/>
            </a:xfrm>
          </p:grpSpPr>
          <p:sp>
            <p:nvSpPr>
              <p:cNvPr id="1126" name="Google Shape;112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7" name="Google Shape;112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8" name="Google Shape;112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9" name="Google Shape;1129;p58"/>
          <p:cNvGrpSpPr/>
          <p:nvPr/>
        </p:nvGrpSpPr>
        <p:grpSpPr>
          <a:xfrm>
            <a:off x="6383294" y="3014637"/>
            <a:ext cx="186092" cy="187717"/>
            <a:chOff x="3415744" y="5441021"/>
            <a:chExt cx="645451" cy="651085"/>
          </a:xfrm>
        </p:grpSpPr>
        <p:grpSp>
          <p:nvGrpSpPr>
            <p:cNvPr id="1130" name="Google Shape;1130;p58"/>
            <p:cNvGrpSpPr/>
            <p:nvPr/>
          </p:nvGrpSpPr>
          <p:grpSpPr>
            <a:xfrm>
              <a:off x="3521811" y="5456430"/>
              <a:ext cx="433691" cy="635676"/>
              <a:chOff x="2960325" y="5480120"/>
              <a:chExt cx="433691" cy="635676"/>
            </a:xfrm>
          </p:grpSpPr>
          <p:sp>
            <p:nvSpPr>
              <p:cNvPr id="1131" name="Google Shape;113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2" name="Google Shape;113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3" name="Google Shape;113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4" name="Google Shape;1134;p58"/>
          <p:cNvGrpSpPr/>
          <p:nvPr/>
        </p:nvGrpSpPr>
        <p:grpSpPr>
          <a:xfrm>
            <a:off x="6378753" y="3150461"/>
            <a:ext cx="186092" cy="187717"/>
            <a:chOff x="3415744" y="5441021"/>
            <a:chExt cx="645451" cy="651085"/>
          </a:xfrm>
        </p:grpSpPr>
        <p:grpSp>
          <p:nvGrpSpPr>
            <p:cNvPr id="1135" name="Google Shape;1135;p58"/>
            <p:cNvGrpSpPr/>
            <p:nvPr/>
          </p:nvGrpSpPr>
          <p:grpSpPr>
            <a:xfrm>
              <a:off x="3521811" y="5456430"/>
              <a:ext cx="433691" cy="635676"/>
              <a:chOff x="2960325" y="5480120"/>
              <a:chExt cx="433691" cy="635676"/>
            </a:xfrm>
          </p:grpSpPr>
          <p:sp>
            <p:nvSpPr>
              <p:cNvPr id="1136" name="Google Shape;113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7" name="Google Shape;113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8" name="Google Shape;113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9" name="Google Shape;1139;p58"/>
          <p:cNvGrpSpPr/>
          <p:nvPr/>
        </p:nvGrpSpPr>
        <p:grpSpPr>
          <a:xfrm>
            <a:off x="6487708" y="3049145"/>
            <a:ext cx="186092" cy="187717"/>
            <a:chOff x="3415744" y="5441021"/>
            <a:chExt cx="645451" cy="651085"/>
          </a:xfrm>
        </p:grpSpPr>
        <p:grpSp>
          <p:nvGrpSpPr>
            <p:cNvPr id="1140" name="Google Shape;1140;p58"/>
            <p:cNvGrpSpPr/>
            <p:nvPr/>
          </p:nvGrpSpPr>
          <p:grpSpPr>
            <a:xfrm>
              <a:off x="3521811" y="5456430"/>
              <a:ext cx="433691" cy="635676"/>
              <a:chOff x="2960325" y="5480120"/>
              <a:chExt cx="433691" cy="635676"/>
            </a:xfrm>
          </p:grpSpPr>
          <p:sp>
            <p:nvSpPr>
              <p:cNvPr id="1141" name="Google Shape;114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2" name="Google Shape;114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3" name="Google Shape;114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4" name="Google Shape;1144;p58"/>
          <p:cNvGrpSpPr/>
          <p:nvPr/>
        </p:nvGrpSpPr>
        <p:grpSpPr>
          <a:xfrm>
            <a:off x="6446379" y="3181389"/>
            <a:ext cx="186092" cy="187717"/>
            <a:chOff x="3415744" y="5441021"/>
            <a:chExt cx="645451" cy="651085"/>
          </a:xfrm>
        </p:grpSpPr>
        <p:grpSp>
          <p:nvGrpSpPr>
            <p:cNvPr id="1145" name="Google Shape;1145;p58"/>
            <p:cNvGrpSpPr/>
            <p:nvPr/>
          </p:nvGrpSpPr>
          <p:grpSpPr>
            <a:xfrm>
              <a:off x="3521811" y="5456430"/>
              <a:ext cx="433691" cy="635676"/>
              <a:chOff x="2960325" y="5480120"/>
              <a:chExt cx="433691" cy="635676"/>
            </a:xfrm>
          </p:grpSpPr>
          <p:sp>
            <p:nvSpPr>
              <p:cNvPr id="1146" name="Google Shape;114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7" name="Google Shape;114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8" name="Google Shape;114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9" name="Google Shape;1149;p58"/>
          <p:cNvGrpSpPr/>
          <p:nvPr/>
        </p:nvGrpSpPr>
        <p:grpSpPr>
          <a:xfrm>
            <a:off x="6735005" y="3373978"/>
            <a:ext cx="186092" cy="187717"/>
            <a:chOff x="3415744" y="5441021"/>
            <a:chExt cx="645451" cy="651085"/>
          </a:xfrm>
        </p:grpSpPr>
        <p:grpSp>
          <p:nvGrpSpPr>
            <p:cNvPr id="1150" name="Google Shape;1150;p58"/>
            <p:cNvGrpSpPr/>
            <p:nvPr/>
          </p:nvGrpSpPr>
          <p:grpSpPr>
            <a:xfrm>
              <a:off x="3521811" y="5456430"/>
              <a:ext cx="433691" cy="635676"/>
              <a:chOff x="2960325" y="5480120"/>
              <a:chExt cx="433691" cy="635676"/>
            </a:xfrm>
          </p:grpSpPr>
          <p:sp>
            <p:nvSpPr>
              <p:cNvPr id="1151" name="Google Shape;115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2" name="Google Shape;115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3" name="Google Shape;115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4" name="Google Shape;1154;p58"/>
          <p:cNvGrpSpPr/>
          <p:nvPr/>
        </p:nvGrpSpPr>
        <p:grpSpPr>
          <a:xfrm>
            <a:off x="6809612" y="3121313"/>
            <a:ext cx="186092" cy="187717"/>
            <a:chOff x="3415744" y="5441021"/>
            <a:chExt cx="645451" cy="651085"/>
          </a:xfrm>
        </p:grpSpPr>
        <p:grpSp>
          <p:nvGrpSpPr>
            <p:cNvPr id="1155" name="Google Shape;1155;p58"/>
            <p:cNvGrpSpPr/>
            <p:nvPr/>
          </p:nvGrpSpPr>
          <p:grpSpPr>
            <a:xfrm>
              <a:off x="3521811" y="5456430"/>
              <a:ext cx="433691" cy="635676"/>
              <a:chOff x="2960325" y="5480120"/>
              <a:chExt cx="433691" cy="635676"/>
            </a:xfrm>
          </p:grpSpPr>
          <p:sp>
            <p:nvSpPr>
              <p:cNvPr id="1156" name="Google Shape;115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7" name="Google Shape;115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8" name="Google Shape;115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9" name="Google Shape;1159;p58"/>
          <p:cNvGrpSpPr/>
          <p:nvPr/>
        </p:nvGrpSpPr>
        <p:grpSpPr>
          <a:xfrm>
            <a:off x="7001559" y="3364670"/>
            <a:ext cx="186092" cy="187717"/>
            <a:chOff x="3415744" y="5441021"/>
            <a:chExt cx="645451" cy="651085"/>
          </a:xfrm>
        </p:grpSpPr>
        <p:grpSp>
          <p:nvGrpSpPr>
            <p:cNvPr id="1160" name="Google Shape;1160;p58"/>
            <p:cNvGrpSpPr/>
            <p:nvPr/>
          </p:nvGrpSpPr>
          <p:grpSpPr>
            <a:xfrm>
              <a:off x="3521811" y="5456430"/>
              <a:ext cx="433691" cy="635676"/>
              <a:chOff x="2960325" y="5480120"/>
              <a:chExt cx="433691" cy="635676"/>
            </a:xfrm>
          </p:grpSpPr>
          <p:sp>
            <p:nvSpPr>
              <p:cNvPr id="1161" name="Google Shape;116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62" name="Google Shape;116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3" name="Google Shape;116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64" name="Google Shape;1164;p58"/>
          <p:cNvGrpSpPr/>
          <p:nvPr/>
        </p:nvGrpSpPr>
        <p:grpSpPr>
          <a:xfrm>
            <a:off x="4241344" y="4819976"/>
            <a:ext cx="203019" cy="203019"/>
            <a:chOff x="3860300" y="1135190"/>
            <a:chExt cx="731891" cy="731891"/>
          </a:xfrm>
        </p:grpSpPr>
        <p:sp>
          <p:nvSpPr>
            <p:cNvPr id="1165" name="Google Shape;116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66" name="Google Shape;116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7" name="Google Shape;1167;p58"/>
          <p:cNvPicPr preferRelativeResize="0"/>
          <p:nvPr/>
        </p:nvPicPr>
        <p:blipFill rotWithShape="1">
          <a:blip r:embed="rId8">
            <a:alphaModFix/>
          </a:blip>
          <a:srcRect/>
          <a:stretch/>
        </p:blipFill>
        <p:spPr>
          <a:xfrm>
            <a:off x="4269260" y="4847666"/>
            <a:ext cx="143556" cy="143556"/>
          </a:xfrm>
          <a:prstGeom prst="rect">
            <a:avLst/>
          </a:prstGeom>
          <a:noFill/>
          <a:ln>
            <a:noFill/>
          </a:ln>
        </p:spPr>
      </p:pic>
      <p:grpSp>
        <p:nvGrpSpPr>
          <p:cNvPr id="1168" name="Google Shape;1168;p58"/>
          <p:cNvGrpSpPr/>
          <p:nvPr/>
        </p:nvGrpSpPr>
        <p:grpSpPr>
          <a:xfrm>
            <a:off x="4050287" y="4238110"/>
            <a:ext cx="168245" cy="168245"/>
            <a:chOff x="3860300" y="1135190"/>
            <a:chExt cx="731891" cy="731891"/>
          </a:xfrm>
        </p:grpSpPr>
        <p:sp>
          <p:nvSpPr>
            <p:cNvPr id="1169" name="Google Shape;116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0" name="Google Shape;117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1" name="Google Shape;1171;p58"/>
          <p:cNvPicPr preferRelativeResize="0"/>
          <p:nvPr/>
        </p:nvPicPr>
        <p:blipFill rotWithShape="1">
          <a:blip r:embed="rId8">
            <a:alphaModFix/>
          </a:blip>
          <a:srcRect/>
          <a:stretch/>
        </p:blipFill>
        <p:spPr>
          <a:xfrm>
            <a:off x="4073111" y="4260708"/>
            <a:ext cx="118967" cy="118967"/>
          </a:xfrm>
          <a:prstGeom prst="rect">
            <a:avLst/>
          </a:prstGeom>
          <a:noFill/>
          <a:ln>
            <a:noFill/>
          </a:ln>
        </p:spPr>
      </p:pic>
      <p:grpSp>
        <p:nvGrpSpPr>
          <p:cNvPr id="1172" name="Google Shape;1172;p58"/>
          <p:cNvGrpSpPr/>
          <p:nvPr/>
        </p:nvGrpSpPr>
        <p:grpSpPr>
          <a:xfrm>
            <a:off x="5952454" y="3326837"/>
            <a:ext cx="171461" cy="171461"/>
            <a:chOff x="3860300" y="1135190"/>
            <a:chExt cx="731891" cy="731891"/>
          </a:xfrm>
        </p:grpSpPr>
        <p:sp>
          <p:nvSpPr>
            <p:cNvPr id="1173" name="Google Shape;117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4" name="Google Shape;117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5" name="Google Shape;1175;p58"/>
          <p:cNvPicPr preferRelativeResize="0"/>
          <p:nvPr/>
        </p:nvPicPr>
        <p:blipFill rotWithShape="1">
          <a:blip r:embed="rId8">
            <a:alphaModFix/>
          </a:blip>
          <a:srcRect/>
          <a:stretch/>
        </p:blipFill>
        <p:spPr>
          <a:xfrm>
            <a:off x="5975749" y="3349906"/>
            <a:ext cx="121241" cy="121241"/>
          </a:xfrm>
          <a:prstGeom prst="rect">
            <a:avLst/>
          </a:prstGeom>
          <a:noFill/>
          <a:ln>
            <a:noFill/>
          </a:ln>
        </p:spPr>
      </p:pic>
      <p:grpSp>
        <p:nvGrpSpPr>
          <p:cNvPr id="1176" name="Google Shape;1176;p58"/>
          <p:cNvGrpSpPr/>
          <p:nvPr/>
        </p:nvGrpSpPr>
        <p:grpSpPr>
          <a:xfrm>
            <a:off x="6162063" y="3305146"/>
            <a:ext cx="171461" cy="171461"/>
            <a:chOff x="3860300" y="1135190"/>
            <a:chExt cx="731891" cy="731891"/>
          </a:xfrm>
        </p:grpSpPr>
        <p:sp>
          <p:nvSpPr>
            <p:cNvPr id="1177" name="Google Shape;1177;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8" name="Google Shape;117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9" name="Google Shape;1179;p58"/>
          <p:cNvPicPr preferRelativeResize="0"/>
          <p:nvPr/>
        </p:nvPicPr>
        <p:blipFill rotWithShape="1">
          <a:blip r:embed="rId8">
            <a:alphaModFix/>
          </a:blip>
          <a:srcRect/>
          <a:stretch/>
        </p:blipFill>
        <p:spPr>
          <a:xfrm>
            <a:off x="6185358" y="3328215"/>
            <a:ext cx="121241" cy="121241"/>
          </a:xfrm>
          <a:prstGeom prst="rect">
            <a:avLst/>
          </a:prstGeom>
          <a:noFill/>
          <a:ln>
            <a:noFill/>
          </a:ln>
        </p:spPr>
      </p:pic>
      <p:grpSp>
        <p:nvGrpSpPr>
          <p:cNvPr id="1180" name="Google Shape;1180;p58"/>
          <p:cNvGrpSpPr/>
          <p:nvPr/>
        </p:nvGrpSpPr>
        <p:grpSpPr>
          <a:xfrm>
            <a:off x="6493174" y="3251846"/>
            <a:ext cx="203019" cy="203019"/>
            <a:chOff x="3860300" y="1135190"/>
            <a:chExt cx="731891" cy="731891"/>
          </a:xfrm>
        </p:grpSpPr>
        <p:sp>
          <p:nvSpPr>
            <p:cNvPr id="1181" name="Google Shape;118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2" name="Google Shape;118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3" name="Google Shape;1183;p58"/>
          <p:cNvPicPr preferRelativeResize="0"/>
          <p:nvPr/>
        </p:nvPicPr>
        <p:blipFill rotWithShape="1">
          <a:blip r:embed="rId8">
            <a:alphaModFix/>
          </a:blip>
          <a:srcRect/>
          <a:stretch/>
        </p:blipFill>
        <p:spPr>
          <a:xfrm>
            <a:off x="6521090" y="3279536"/>
            <a:ext cx="143556" cy="143556"/>
          </a:xfrm>
          <a:prstGeom prst="rect">
            <a:avLst/>
          </a:prstGeom>
          <a:noFill/>
          <a:ln>
            <a:noFill/>
          </a:ln>
        </p:spPr>
      </p:pic>
      <p:grpSp>
        <p:nvGrpSpPr>
          <p:cNvPr id="1184" name="Google Shape;1184;p58"/>
          <p:cNvGrpSpPr/>
          <p:nvPr/>
        </p:nvGrpSpPr>
        <p:grpSpPr>
          <a:xfrm>
            <a:off x="8082316" y="3850246"/>
            <a:ext cx="203019" cy="203019"/>
            <a:chOff x="3860300" y="1135190"/>
            <a:chExt cx="731891" cy="731891"/>
          </a:xfrm>
        </p:grpSpPr>
        <p:sp>
          <p:nvSpPr>
            <p:cNvPr id="1185" name="Google Shape;118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6" name="Google Shape;118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7" name="Google Shape;1187;p58"/>
          <p:cNvPicPr preferRelativeResize="0"/>
          <p:nvPr/>
        </p:nvPicPr>
        <p:blipFill rotWithShape="1">
          <a:blip r:embed="rId8">
            <a:alphaModFix/>
          </a:blip>
          <a:srcRect/>
          <a:stretch/>
        </p:blipFill>
        <p:spPr>
          <a:xfrm>
            <a:off x="8110232" y="3877936"/>
            <a:ext cx="143556" cy="143556"/>
          </a:xfrm>
          <a:prstGeom prst="rect">
            <a:avLst/>
          </a:prstGeom>
          <a:noFill/>
          <a:ln>
            <a:noFill/>
          </a:ln>
        </p:spPr>
      </p:pic>
      <p:grpSp>
        <p:nvGrpSpPr>
          <p:cNvPr id="1188" name="Google Shape;1188;p58"/>
          <p:cNvGrpSpPr/>
          <p:nvPr/>
        </p:nvGrpSpPr>
        <p:grpSpPr>
          <a:xfrm>
            <a:off x="6134161" y="2874915"/>
            <a:ext cx="203019" cy="203019"/>
            <a:chOff x="3860300" y="1135190"/>
            <a:chExt cx="731891" cy="731891"/>
          </a:xfrm>
        </p:grpSpPr>
        <p:sp>
          <p:nvSpPr>
            <p:cNvPr id="1189" name="Google Shape;118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0" name="Google Shape;119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1" name="Google Shape;1191;p58"/>
          <p:cNvPicPr preferRelativeResize="0"/>
          <p:nvPr/>
        </p:nvPicPr>
        <p:blipFill rotWithShape="1">
          <a:blip r:embed="rId8">
            <a:alphaModFix/>
          </a:blip>
          <a:srcRect/>
          <a:stretch/>
        </p:blipFill>
        <p:spPr>
          <a:xfrm>
            <a:off x="6162077" y="2902605"/>
            <a:ext cx="143556" cy="143556"/>
          </a:xfrm>
          <a:prstGeom prst="rect">
            <a:avLst/>
          </a:prstGeom>
          <a:noFill/>
          <a:ln>
            <a:noFill/>
          </a:ln>
        </p:spPr>
      </p:pic>
      <p:grpSp>
        <p:nvGrpSpPr>
          <p:cNvPr id="1192" name="Google Shape;1192;p58"/>
          <p:cNvGrpSpPr/>
          <p:nvPr/>
        </p:nvGrpSpPr>
        <p:grpSpPr>
          <a:xfrm>
            <a:off x="8908722" y="3850602"/>
            <a:ext cx="203019" cy="203019"/>
            <a:chOff x="3860300" y="1135190"/>
            <a:chExt cx="731891" cy="731891"/>
          </a:xfrm>
        </p:grpSpPr>
        <p:sp>
          <p:nvSpPr>
            <p:cNvPr id="1193" name="Google Shape;119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4" name="Google Shape;119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5" name="Google Shape;1195;p58"/>
          <p:cNvPicPr preferRelativeResize="0"/>
          <p:nvPr/>
        </p:nvPicPr>
        <p:blipFill rotWithShape="1">
          <a:blip r:embed="rId8">
            <a:alphaModFix/>
          </a:blip>
          <a:srcRect/>
          <a:stretch/>
        </p:blipFill>
        <p:spPr>
          <a:xfrm>
            <a:off x="8936638" y="3878292"/>
            <a:ext cx="143556" cy="143556"/>
          </a:xfrm>
          <a:prstGeom prst="rect">
            <a:avLst/>
          </a:prstGeom>
          <a:noFill/>
          <a:ln>
            <a:noFill/>
          </a:ln>
        </p:spPr>
      </p:pic>
      <p:grpSp>
        <p:nvGrpSpPr>
          <p:cNvPr id="1196" name="Google Shape;1196;p58"/>
          <p:cNvGrpSpPr/>
          <p:nvPr/>
        </p:nvGrpSpPr>
        <p:grpSpPr>
          <a:xfrm>
            <a:off x="4256926" y="4893745"/>
            <a:ext cx="203019" cy="203019"/>
            <a:chOff x="3860300" y="1135190"/>
            <a:chExt cx="731891" cy="731891"/>
          </a:xfrm>
        </p:grpSpPr>
        <p:sp>
          <p:nvSpPr>
            <p:cNvPr id="1197" name="Google Shape;119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8" name="Google Shape;119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9" name="Google Shape;1199;p58"/>
          <p:cNvPicPr preferRelativeResize="0"/>
          <p:nvPr/>
        </p:nvPicPr>
        <p:blipFill rotWithShape="1">
          <a:blip r:embed="rId9">
            <a:alphaModFix/>
          </a:blip>
          <a:srcRect/>
          <a:stretch/>
        </p:blipFill>
        <p:spPr>
          <a:xfrm>
            <a:off x="4304754" y="4942340"/>
            <a:ext cx="114226" cy="114226"/>
          </a:xfrm>
          <a:prstGeom prst="rect">
            <a:avLst/>
          </a:prstGeom>
          <a:noFill/>
          <a:ln>
            <a:noFill/>
          </a:ln>
        </p:spPr>
      </p:pic>
      <p:grpSp>
        <p:nvGrpSpPr>
          <p:cNvPr id="1200" name="Google Shape;1200;p58"/>
          <p:cNvGrpSpPr/>
          <p:nvPr/>
        </p:nvGrpSpPr>
        <p:grpSpPr>
          <a:xfrm>
            <a:off x="4173969" y="4548009"/>
            <a:ext cx="203019" cy="203019"/>
            <a:chOff x="3860300" y="1135190"/>
            <a:chExt cx="731891" cy="731891"/>
          </a:xfrm>
        </p:grpSpPr>
        <p:sp>
          <p:nvSpPr>
            <p:cNvPr id="1201" name="Google Shape;1201;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2" name="Google Shape;120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3" name="Google Shape;1203;p58"/>
          <p:cNvPicPr preferRelativeResize="0"/>
          <p:nvPr/>
        </p:nvPicPr>
        <p:blipFill rotWithShape="1">
          <a:blip r:embed="rId9">
            <a:alphaModFix/>
          </a:blip>
          <a:srcRect/>
          <a:stretch/>
        </p:blipFill>
        <p:spPr>
          <a:xfrm>
            <a:off x="4221797" y="4596604"/>
            <a:ext cx="114226" cy="114226"/>
          </a:xfrm>
          <a:prstGeom prst="rect">
            <a:avLst/>
          </a:prstGeom>
          <a:noFill/>
          <a:ln>
            <a:noFill/>
          </a:ln>
        </p:spPr>
      </p:pic>
      <p:grpSp>
        <p:nvGrpSpPr>
          <p:cNvPr id="1204" name="Google Shape;1204;p58"/>
          <p:cNvGrpSpPr/>
          <p:nvPr/>
        </p:nvGrpSpPr>
        <p:grpSpPr>
          <a:xfrm>
            <a:off x="6121626" y="3381633"/>
            <a:ext cx="171461" cy="171461"/>
            <a:chOff x="3860300" y="1135190"/>
            <a:chExt cx="731891" cy="731891"/>
          </a:xfrm>
        </p:grpSpPr>
        <p:sp>
          <p:nvSpPr>
            <p:cNvPr id="1205" name="Google Shape;120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6" name="Google Shape;120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7" name="Google Shape;1207;p58"/>
          <p:cNvPicPr preferRelativeResize="0"/>
          <p:nvPr/>
        </p:nvPicPr>
        <p:blipFill rotWithShape="1">
          <a:blip r:embed="rId9">
            <a:alphaModFix/>
          </a:blip>
          <a:srcRect/>
          <a:stretch/>
        </p:blipFill>
        <p:spPr>
          <a:xfrm>
            <a:off x="6164833" y="3425607"/>
            <a:ext cx="96470" cy="96470"/>
          </a:xfrm>
          <a:prstGeom prst="rect">
            <a:avLst/>
          </a:prstGeom>
          <a:noFill/>
          <a:ln>
            <a:noFill/>
          </a:ln>
        </p:spPr>
      </p:pic>
      <p:grpSp>
        <p:nvGrpSpPr>
          <p:cNvPr id="1208" name="Google Shape;1208;p58"/>
          <p:cNvGrpSpPr/>
          <p:nvPr/>
        </p:nvGrpSpPr>
        <p:grpSpPr>
          <a:xfrm>
            <a:off x="6057815" y="3338045"/>
            <a:ext cx="171461" cy="171461"/>
            <a:chOff x="3860300" y="1135190"/>
            <a:chExt cx="731891" cy="731891"/>
          </a:xfrm>
        </p:grpSpPr>
        <p:sp>
          <p:nvSpPr>
            <p:cNvPr id="1209" name="Google Shape;1209;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0" name="Google Shape;121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1" name="Google Shape;1211;p58"/>
          <p:cNvPicPr preferRelativeResize="0"/>
          <p:nvPr/>
        </p:nvPicPr>
        <p:blipFill rotWithShape="1">
          <a:blip r:embed="rId9">
            <a:alphaModFix/>
          </a:blip>
          <a:srcRect/>
          <a:stretch/>
        </p:blipFill>
        <p:spPr>
          <a:xfrm>
            <a:off x="6101022" y="3382019"/>
            <a:ext cx="96470" cy="96470"/>
          </a:xfrm>
          <a:prstGeom prst="rect">
            <a:avLst/>
          </a:prstGeom>
          <a:noFill/>
          <a:ln>
            <a:noFill/>
          </a:ln>
        </p:spPr>
      </p:pic>
      <p:grpSp>
        <p:nvGrpSpPr>
          <p:cNvPr id="1212" name="Google Shape;1212;p58"/>
          <p:cNvGrpSpPr/>
          <p:nvPr/>
        </p:nvGrpSpPr>
        <p:grpSpPr>
          <a:xfrm>
            <a:off x="4128728" y="4262075"/>
            <a:ext cx="168245" cy="168245"/>
            <a:chOff x="3860300" y="1135190"/>
            <a:chExt cx="731891" cy="731891"/>
          </a:xfrm>
        </p:grpSpPr>
        <p:sp>
          <p:nvSpPr>
            <p:cNvPr id="1213" name="Google Shape;121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4" name="Google Shape;121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5" name="Google Shape;1215;p58"/>
          <p:cNvPicPr preferRelativeResize="0"/>
          <p:nvPr/>
        </p:nvPicPr>
        <p:blipFill rotWithShape="1">
          <a:blip r:embed="rId8">
            <a:alphaModFix/>
          </a:blip>
          <a:srcRect/>
          <a:stretch/>
        </p:blipFill>
        <p:spPr>
          <a:xfrm>
            <a:off x="4151552" y="4284673"/>
            <a:ext cx="118967" cy="118967"/>
          </a:xfrm>
          <a:prstGeom prst="rect">
            <a:avLst/>
          </a:prstGeom>
          <a:noFill/>
          <a:ln>
            <a:noFill/>
          </a:ln>
        </p:spPr>
      </p:pic>
      <p:grpSp>
        <p:nvGrpSpPr>
          <p:cNvPr id="1216" name="Google Shape;1216;p58"/>
          <p:cNvGrpSpPr/>
          <p:nvPr/>
        </p:nvGrpSpPr>
        <p:grpSpPr>
          <a:xfrm>
            <a:off x="4121250" y="4303555"/>
            <a:ext cx="155310" cy="155310"/>
            <a:chOff x="3860300" y="1135190"/>
            <a:chExt cx="731891" cy="731891"/>
          </a:xfrm>
        </p:grpSpPr>
        <p:sp>
          <p:nvSpPr>
            <p:cNvPr id="1217" name="Google Shape;121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8" name="Google Shape;121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9" name="Google Shape;1219;p58"/>
          <p:cNvPicPr preferRelativeResize="0"/>
          <p:nvPr/>
        </p:nvPicPr>
        <p:blipFill rotWithShape="1">
          <a:blip r:embed="rId9">
            <a:alphaModFix/>
          </a:blip>
          <a:srcRect/>
          <a:stretch/>
        </p:blipFill>
        <p:spPr>
          <a:xfrm>
            <a:off x="4162092" y="4338272"/>
            <a:ext cx="87383" cy="87383"/>
          </a:xfrm>
          <a:prstGeom prst="rect">
            <a:avLst/>
          </a:prstGeom>
          <a:noFill/>
          <a:ln>
            <a:noFill/>
          </a:ln>
        </p:spPr>
      </p:pic>
      <p:grpSp>
        <p:nvGrpSpPr>
          <p:cNvPr id="1220" name="Google Shape;1220;p58"/>
          <p:cNvGrpSpPr/>
          <p:nvPr/>
        </p:nvGrpSpPr>
        <p:grpSpPr>
          <a:xfrm>
            <a:off x="4152908" y="4630740"/>
            <a:ext cx="203019" cy="203019"/>
            <a:chOff x="3860300" y="1135190"/>
            <a:chExt cx="731891" cy="731891"/>
          </a:xfrm>
        </p:grpSpPr>
        <p:sp>
          <p:nvSpPr>
            <p:cNvPr id="1221" name="Google Shape;122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2" name="Google Shape;122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3" name="Google Shape;1223;p58"/>
          <p:cNvPicPr preferRelativeResize="0"/>
          <p:nvPr/>
        </p:nvPicPr>
        <p:blipFill rotWithShape="1">
          <a:blip r:embed="rId8">
            <a:alphaModFix/>
          </a:blip>
          <a:srcRect/>
          <a:stretch/>
        </p:blipFill>
        <p:spPr>
          <a:xfrm>
            <a:off x="4180824" y="4658430"/>
            <a:ext cx="143556" cy="143556"/>
          </a:xfrm>
          <a:prstGeom prst="rect">
            <a:avLst/>
          </a:prstGeom>
          <a:noFill/>
          <a:ln>
            <a:noFill/>
          </a:ln>
        </p:spPr>
      </p:pic>
      <p:grpSp>
        <p:nvGrpSpPr>
          <p:cNvPr id="1224" name="Google Shape;1224;p58"/>
          <p:cNvGrpSpPr/>
          <p:nvPr/>
        </p:nvGrpSpPr>
        <p:grpSpPr>
          <a:xfrm>
            <a:off x="3605850" y="3840402"/>
            <a:ext cx="203019" cy="203019"/>
            <a:chOff x="3860300" y="1135190"/>
            <a:chExt cx="731891" cy="731891"/>
          </a:xfrm>
        </p:grpSpPr>
        <p:sp>
          <p:nvSpPr>
            <p:cNvPr id="1225" name="Google Shape;122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6" name="Google Shape;122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7" name="Google Shape;1227;p58"/>
          <p:cNvPicPr preferRelativeResize="0"/>
          <p:nvPr/>
        </p:nvPicPr>
        <p:blipFill rotWithShape="1">
          <a:blip r:embed="rId9">
            <a:alphaModFix/>
          </a:blip>
          <a:srcRect/>
          <a:stretch/>
        </p:blipFill>
        <p:spPr>
          <a:xfrm>
            <a:off x="3653678" y="3888997"/>
            <a:ext cx="114226" cy="114226"/>
          </a:xfrm>
          <a:prstGeom prst="rect">
            <a:avLst/>
          </a:prstGeom>
          <a:noFill/>
          <a:ln>
            <a:noFill/>
          </a:ln>
        </p:spPr>
      </p:pic>
      <p:grpSp>
        <p:nvGrpSpPr>
          <p:cNvPr id="1228" name="Google Shape;1228;p58"/>
          <p:cNvGrpSpPr/>
          <p:nvPr/>
        </p:nvGrpSpPr>
        <p:grpSpPr>
          <a:xfrm>
            <a:off x="6217446" y="3174184"/>
            <a:ext cx="203019" cy="203019"/>
            <a:chOff x="3860300" y="1135190"/>
            <a:chExt cx="731891" cy="731891"/>
          </a:xfrm>
        </p:grpSpPr>
        <p:sp>
          <p:nvSpPr>
            <p:cNvPr id="1229" name="Google Shape;1229;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30" name="Google Shape;123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1" name="Google Shape;1231;p58"/>
          <p:cNvPicPr preferRelativeResize="0"/>
          <p:nvPr/>
        </p:nvPicPr>
        <p:blipFill rotWithShape="1">
          <a:blip r:embed="rId10">
            <a:alphaModFix/>
          </a:blip>
          <a:srcRect/>
          <a:stretch/>
        </p:blipFill>
        <p:spPr>
          <a:xfrm>
            <a:off x="6257342" y="3217586"/>
            <a:ext cx="120605" cy="120605"/>
          </a:xfrm>
          <a:prstGeom prst="rect">
            <a:avLst/>
          </a:prstGeom>
          <a:noFill/>
          <a:ln>
            <a:noFill/>
          </a:ln>
        </p:spPr>
      </p:pic>
      <p:grpSp>
        <p:nvGrpSpPr>
          <p:cNvPr id="1232" name="Google Shape;1232;p58"/>
          <p:cNvGrpSpPr/>
          <p:nvPr/>
        </p:nvGrpSpPr>
        <p:grpSpPr>
          <a:xfrm>
            <a:off x="387776" y="2238666"/>
            <a:ext cx="1322801" cy="338554"/>
            <a:chOff x="387776" y="2173744"/>
            <a:chExt cx="1322801" cy="338554"/>
          </a:xfrm>
        </p:grpSpPr>
        <p:grpSp>
          <p:nvGrpSpPr>
            <p:cNvPr id="1233" name="Google Shape;1233;p58"/>
            <p:cNvGrpSpPr/>
            <p:nvPr/>
          </p:nvGrpSpPr>
          <p:grpSpPr>
            <a:xfrm>
              <a:off x="387776" y="2253888"/>
              <a:ext cx="203020" cy="204792"/>
              <a:chOff x="3415744" y="5441021"/>
              <a:chExt cx="645451" cy="651085"/>
            </a:xfrm>
          </p:grpSpPr>
          <p:grpSp>
            <p:nvGrpSpPr>
              <p:cNvPr id="1234" name="Google Shape;1234;p58"/>
              <p:cNvGrpSpPr/>
              <p:nvPr/>
            </p:nvGrpSpPr>
            <p:grpSpPr>
              <a:xfrm>
                <a:off x="3521811" y="5456430"/>
                <a:ext cx="433691" cy="635676"/>
                <a:chOff x="2960325" y="5480120"/>
                <a:chExt cx="433691" cy="635676"/>
              </a:xfrm>
            </p:grpSpPr>
            <p:sp>
              <p:nvSpPr>
                <p:cNvPr id="1235" name="Google Shape;1235;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36" name="Google Shape;1236;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7" name="Google Shape;1237;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sp>
          <p:nvSpPr>
            <p:cNvPr id="1238" name="Google Shape;1238;p58"/>
            <p:cNvSpPr txBox="1"/>
            <p:nvPr/>
          </p:nvSpPr>
          <p:spPr>
            <a:xfrm>
              <a:off x="585671" y="2173744"/>
              <a:ext cx="112490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Local presences of Namirial Group</a:t>
              </a:r>
              <a:endParaRPr/>
            </a:p>
          </p:txBody>
        </p:sp>
      </p:grpSp>
      <p:grpSp>
        <p:nvGrpSpPr>
          <p:cNvPr id="1239" name="Google Shape;1239;p58"/>
          <p:cNvGrpSpPr/>
          <p:nvPr/>
        </p:nvGrpSpPr>
        <p:grpSpPr>
          <a:xfrm>
            <a:off x="387777" y="2590078"/>
            <a:ext cx="1322800" cy="226323"/>
            <a:chOff x="387777" y="2550042"/>
            <a:chExt cx="1322800" cy="226323"/>
          </a:xfrm>
        </p:grpSpPr>
        <p:grpSp>
          <p:nvGrpSpPr>
            <p:cNvPr id="1240" name="Google Shape;1240;p58"/>
            <p:cNvGrpSpPr/>
            <p:nvPr/>
          </p:nvGrpSpPr>
          <p:grpSpPr>
            <a:xfrm>
              <a:off x="387777" y="2550042"/>
              <a:ext cx="203019" cy="203019"/>
              <a:chOff x="3860300" y="1135190"/>
              <a:chExt cx="731891" cy="731891"/>
            </a:xfrm>
          </p:grpSpPr>
          <p:sp>
            <p:nvSpPr>
              <p:cNvPr id="1241" name="Google Shape;124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2" name="Google Shape;124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3" name="Google Shape;1243;p58"/>
            <p:cNvPicPr preferRelativeResize="0"/>
            <p:nvPr/>
          </p:nvPicPr>
          <p:blipFill rotWithShape="1">
            <a:blip r:embed="rId8">
              <a:alphaModFix/>
            </a:blip>
            <a:srcRect/>
            <a:stretch/>
          </p:blipFill>
          <p:spPr>
            <a:xfrm>
              <a:off x="417508" y="2577732"/>
              <a:ext cx="143556" cy="143556"/>
            </a:xfrm>
            <a:prstGeom prst="rect">
              <a:avLst/>
            </a:prstGeom>
            <a:noFill/>
            <a:ln>
              <a:noFill/>
            </a:ln>
          </p:spPr>
        </p:pic>
        <p:sp>
          <p:nvSpPr>
            <p:cNvPr id="1244" name="Google Shape;1244;p58"/>
            <p:cNvSpPr txBox="1"/>
            <p:nvPr/>
          </p:nvSpPr>
          <p:spPr>
            <a:xfrm>
              <a:off x="585671" y="2560921"/>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bit4Id</a:t>
              </a:r>
              <a:endParaRPr/>
            </a:p>
          </p:txBody>
        </p:sp>
      </p:grpSp>
      <p:grpSp>
        <p:nvGrpSpPr>
          <p:cNvPr id="1245" name="Google Shape;1245;p58"/>
          <p:cNvGrpSpPr/>
          <p:nvPr/>
        </p:nvGrpSpPr>
        <p:grpSpPr>
          <a:xfrm>
            <a:off x="387777" y="2849361"/>
            <a:ext cx="1322800" cy="219652"/>
            <a:chOff x="387777" y="2820780"/>
            <a:chExt cx="1322800" cy="219652"/>
          </a:xfrm>
        </p:grpSpPr>
        <p:grpSp>
          <p:nvGrpSpPr>
            <p:cNvPr id="1246" name="Google Shape;1246;p58"/>
            <p:cNvGrpSpPr/>
            <p:nvPr/>
          </p:nvGrpSpPr>
          <p:grpSpPr>
            <a:xfrm>
              <a:off x="387777" y="2820780"/>
              <a:ext cx="203019" cy="203019"/>
              <a:chOff x="3860300" y="1135190"/>
              <a:chExt cx="731891" cy="731891"/>
            </a:xfrm>
          </p:grpSpPr>
          <p:sp>
            <p:nvSpPr>
              <p:cNvPr id="1247" name="Google Shape;124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8" name="Google Shape;124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9" name="Google Shape;1249;p58"/>
            <p:cNvPicPr preferRelativeResize="0"/>
            <p:nvPr/>
          </p:nvPicPr>
          <p:blipFill rotWithShape="1">
            <a:blip r:embed="rId9">
              <a:alphaModFix/>
            </a:blip>
            <a:srcRect/>
            <a:stretch/>
          </p:blipFill>
          <p:spPr>
            <a:xfrm>
              <a:off x="432173" y="2869375"/>
              <a:ext cx="114226" cy="114226"/>
            </a:xfrm>
            <a:prstGeom prst="rect">
              <a:avLst/>
            </a:prstGeom>
            <a:noFill/>
            <a:ln>
              <a:noFill/>
            </a:ln>
          </p:spPr>
        </p:pic>
        <p:sp>
          <p:nvSpPr>
            <p:cNvPr id="1250" name="Google Shape;1250;p58"/>
            <p:cNvSpPr txBox="1"/>
            <p:nvPr/>
          </p:nvSpPr>
          <p:spPr>
            <a:xfrm>
              <a:off x="585671" y="2824988"/>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Evicertia</a:t>
              </a:r>
              <a:endParaRPr sz="800">
                <a:solidFill>
                  <a:srgbClr val="7F7F7F"/>
                </a:solidFill>
                <a:latin typeface="Open Sans"/>
                <a:ea typeface="Open Sans"/>
                <a:cs typeface="Open Sans"/>
                <a:sym typeface="Open Sans"/>
              </a:endParaRPr>
            </a:p>
          </p:txBody>
        </p:sp>
      </p:grpSp>
      <p:grpSp>
        <p:nvGrpSpPr>
          <p:cNvPr id="1251" name="Google Shape;1251;p58"/>
          <p:cNvGrpSpPr/>
          <p:nvPr/>
        </p:nvGrpSpPr>
        <p:grpSpPr>
          <a:xfrm>
            <a:off x="387777" y="3089055"/>
            <a:ext cx="1322800" cy="215444"/>
            <a:chOff x="387777" y="3089055"/>
            <a:chExt cx="1322800" cy="215444"/>
          </a:xfrm>
        </p:grpSpPr>
        <p:grpSp>
          <p:nvGrpSpPr>
            <p:cNvPr id="1252" name="Google Shape;1252;p58"/>
            <p:cNvGrpSpPr/>
            <p:nvPr/>
          </p:nvGrpSpPr>
          <p:grpSpPr>
            <a:xfrm>
              <a:off x="387777" y="3097491"/>
              <a:ext cx="203019" cy="203019"/>
              <a:chOff x="3860300" y="1135190"/>
              <a:chExt cx="731891" cy="731891"/>
            </a:xfrm>
          </p:grpSpPr>
          <p:sp>
            <p:nvSpPr>
              <p:cNvPr id="1253" name="Google Shape;1253;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4" name="Google Shape;125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55" name="Google Shape;1255;p58"/>
            <p:cNvPicPr preferRelativeResize="0"/>
            <p:nvPr/>
          </p:nvPicPr>
          <p:blipFill rotWithShape="1">
            <a:blip r:embed="rId10">
              <a:alphaModFix/>
            </a:blip>
            <a:srcRect/>
            <a:stretch/>
          </p:blipFill>
          <p:spPr>
            <a:xfrm>
              <a:off x="428984" y="3140893"/>
              <a:ext cx="120605" cy="120605"/>
            </a:xfrm>
            <a:prstGeom prst="rect">
              <a:avLst/>
            </a:prstGeom>
            <a:noFill/>
            <a:ln>
              <a:noFill/>
            </a:ln>
          </p:spPr>
        </p:pic>
        <p:sp>
          <p:nvSpPr>
            <p:cNvPr id="1256" name="Google Shape;1256;p58"/>
            <p:cNvSpPr txBox="1"/>
            <p:nvPr/>
          </p:nvSpPr>
          <p:spPr>
            <a:xfrm>
              <a:off x="585671" y="3089055"/>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Netheos</a:t>
              </a:r>
              <a:endParaRPr sz="800">
                <a:solidFill>
                  <a:srgbClr val="7F7F7F"/>
                </a:solidFill>
                <a:latin typeface="Open Sans"/>
                <a:ea typeface="Open Sans"/>
                <a:cs typeface="Open Sans"/>
                <a:sym typeface="Open Sans"/>
              </a:endParaRPr>
            </a:p>
          </p:txBody>
        </p:sp>
      </p:grpSp>
      <p:grpSp>
        <p:nvGrpSpPr>
          <p:cNvPr id="1257" name="Google Shape;1257;p58"/>
          <p:cNvGrpSpPr/>
          <p:nvPr/>
        </p:nvGrpSpPr>
        <p:grpSpPr>
          <a:xfrm>
            <a:off x="10343522" y="2231851"/>
            <a:ext cx="404636" cy="404636"/>
            <a:chOff x="3860300" y="1135190"/>
            <a:chExt cx="731891" cy="731891"/>
          </a:xfrm>
        </p:grpSpPr>
        <p:sp>
          <p:nvSpPr>
            <p:cNvPr id="1258" name="Google Shape;1258;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9" name="Google Shape;1259;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60" name="Google Shape;1260;p58"/>
          <p:cNvPicPr preferRelativeResize="0"/>
          <p:nvPr/>
        </p:nvPicPr>
        <p:blipFill rotWithShape="1">
          <a:blip r:embed="rId8">
            <a:alphaModFix/>
          </a:blip>
          <a:srcRect/>
          <a:stretch/>
        </p:blipFill>
        <p:spPr>
          <a:xfrm>
            <a:off x="10400965" y="2289068"/>
            <a:ext cx="286121" cy="286121"/>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1 Conclusion">
  <p:cSld name="V1 Conclusion">
    <p:spTree>
      <p:nvGrpSpPr>
        <p:cNvPr id="1" name="Shape 1261"/>
        <p:cNvGrpSpPr/>
        <p:nvPr/>
      </p:nvGrpSpPr>
      <p:grpSpPr>
        <a:xfrm>
          <a:off x="0" y="0"/>
          <a:ext cx="0" cy="0"/>
          <a:chOff x="0" y="0"/>
          <a:chExt cx="0" cy="0"/>
        </a:xfrm>
      </p:grpSpPr>
      <p:sp>
        <p:nvSpPr>
          <p:cNvPr id="1262" name="Google Shape;1262;p5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0">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3" name="Google Shape;1263;p5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64" name="Google Shape;1264;p5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1265" name="Google Shape;1265;p5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1266" name="Google Shape;1266;p5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1267"/>
        <p:cNvGrpSpPr/>
        <p:nvPr/>
      </p:nvGrpSpPr>
      <p:grpSpPr>
        <a:xfrm>
          <a:off x="0" y="0"/>
          <a:ext cx="0" cy="0"/>
          <a:chOff x="0" y="0"/>
          <a:chExt cx="0" cy="0"/>
        </a:xfrm>
      </p:grpSpPr>
      <p:sp>
        <p:nvSpPr>
          <p:cNvPr id="1268" name="Google Shape;1268;p6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0" name="Google Shape;1270;p6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71" name="Google Shape;1271;p6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1272" name="Google Shape;1272;p6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1273" name="Google Shape;1273;p60"/>
          <p:cNvSpPr>
            <a:spLocks noGrp="1"/>
          </p:cNvSpPr>
          <p:nvPr>
            <p:ph type="pic" idx="2"/>
          </p:nvPr>
        </p:nvSpPr>
        <p:spPr>
          <a:xfrm>
            <a:off x="-14100" y="-9400"/>
            <a:ext cx="12198300" cy="4859400"/>
          </a:xfrm>
          <a:prstGeom prst="rect">
            <a:avLst/>
          </a:prstGeom>
          <a:noFill/>
          <a:ln>
            <a:noFill/>
          </a:ln>
        </p:spPr>
      </p:sp>
      <p:pic>
        <p:nvPicPr>
          <p:cNvPr id="1274" name="Google Shape;1274;p6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2 Contact">
  <p:cSld name="V2 Contact">
    <p:spTree>
      <p:nvGrpSpPr>
        <p:cNvPr id="1" name="Shape 437"/>
        <p:cNvGrpSpPr/>
        <p:nvPr/>
      </p:nvGrpSpPr>
      <p:grpSpPr>
        <a:xfrm>
          <a:off x="0" y="0"/>
          <a:ext cx="0" cy="0"/>
          <a:chOff x="0" y="0"/>
          <a:chExt cx="0" cy="0"/>
        </a:xfrm>
      </p:grpSpPr>
      <p:sp>
        <p:nvSpPr>
          <p:cNvPr id="438" name="Google Shape;438;p12"/>
          <p:cNvSpPr/>
          <p:nvPr/>
        </p:nvSpPr>
        <p:spPr>
          <a:xfrm>
            <a:off x="0" y="0"/>
            <a:ext cx="12192000" cy="638493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39" name="Google Shape;439;p12"/>
          <p:cNvSpPr/>
          <p:nvPr/>
        </p:nvSpPr>
        <p:spPr>
          <a:xfrm flipH="1">
            <a:off x="4842883" y="473063"/>
            <a:ext cx="7394622" cy="6025616"/>
          </a:xfrm>
          <a:prstGeom prst="round1Rect">
            <a:avLst>
              <a:gd name="adj" fmla="val 16667"/>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40" name="Google Shape;440;p12"/>
          <p:cNvSpPr txBox="1"/>
          <p:nvPr/>
        </p:nvSpPr>
        <p:spPr>
          <a:xfrm>
            <a:off x="7624387" y="1308938"/>
            <a:ext cx="4296298" cy="48716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a:solidFill>
                  <a:schemeClr val="dk1"/>
                </a:solidFill>
                <a:latin typeface="Open Sans"/>
                <a:ea typeface="Open Sans"/>
                <a:cs typeface="Open Sans"/>
                <a:sym typeface="Open Sans"/>
              </a:rPr>
              <a:t>Get in contact!</a:t>
            </a:r>
            <a:endParaRPr/>
          </a:p>
        </p:txBody>
      </p:sp>
      <p:sp>
        <p:nvSpPr>
          <p:cNvPr id="441" name="Google Shape;441;p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lvl1pPr marL="457200" lvl="0" indent="-228600" algn="l">
              <a:lnSpc>
                <a:spcPct val="110000"/>
              </a:lnSpc>
              <a:spcBef>
                <a:spcPts val="1067"/>
              </a:spcBef>
              <a:spcAft>
                <a:spcPts val="0"/>
              </a:spcAft>
              <a:buSzPts val="1920"/>
              <a:buNone/>
              <a:defRPr>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2" name="Google Shape;442;p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a:bodyPr>
          <a:lstStyle>
            <a:lvl1pPr marL="457200" lvl="0" indent="-228600" algn="l">
              <a:lnSpc>
                <a:spcPct val="110000"/>
              </a:lnSpc>
              <a:spcBef>
                <a:spcPts val="1067"/>
              </a:spcBef>
              <a:spcAft>
                <a:spcPts val="0"/>
              </a:spcAft>
              <a:buSzPts val="1920"/>
              <a:buNone/>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3" name="Google Shape;443;p12"/>
          <p:cNvPicPr preferRelativeResize="0"/>
          <p:nvPr/>
        </p:nvPicPr>
        <p:blipFill rotWithShape="1">
          <a:blip r:embed="rId2">
            <a:alphaModFix/>
          </a:blip>
          <a:srcRect/>
          <a:stretch/>
        </p:blipFill>
        <p:spPr>
          <a:xfrm>
            <a:off x="7804262" y="4299641"/>
            <a:ext cx="222787" cy="222787"/>
          </a:xfrm>
          <a:prstGeom prst="rect">
            <a:avLst/>
          </a:prstGeom>
          <a:noFill/>
          <a:ln>
            <a:noFill/>
          </a:ln>
        </p:spPr>
      </p:pic>
      <p:cxnSp>
        <p:nvCxnSpPr>
          <p:cNvPr id="444" name="Google Shape;444;p12"/>
          <p:cNvCxnSpPr/>
          <p:nvPr/>
        </p:nvCxnSpPr>
        <p:spPr>
          <a:xfrm>
            <a:off x="7804262" y="3894570"/>
            <a:ext cx="605643" cy="0"/>
          </a:xfrm>
          <a:prstGeom prst="straightConnector1">
            <a:avLst/>
          </a:prstGeom>
          <a:noFill/>
          <a:ln w="28575" cap="flat" cmpd="sng">
            <a:solidFill>
              <a:srgbClr val="0F161F"/>
            </a:solidFill>
            <a:prstDash val="solid"/>
            <a:round/>
            <a:headEnd type="none" w="sm" len="sm"/>
            <a:tailEnd type="none" w="sm" len="sm"/>
          </a:ln>
        </p:spPr>
      </p:cxnSp>
      <p:sp>
        <p:nvSpPr>
          <p:cNvPr id="445" name="Google Shape;445;p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6" name="Google Shape;446;p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7" name="Google Shape;447;p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8" name="Google Shape;448;p12" descr="Unterhaltung"/>
          <p:cNvPicPr preferRelativeResize="0"/>
          <p:nvPr/>
        </p:nvPicPr>
        <p:blipFill rotWithShape="1">
          <a:blip r:embed="rId3">
            <a:alphaModFix/>
          </a:blip>
          <a:srcRect/>
          <a:stretch/>
        </p:blipFill>
        <p:spPr>
          <a:xfrm>
            <a:off x="162129" y="-293396"/>
            <a:ext cx="4530931" cy="4530931"/>
          </a:xfrm>
          <a:prstGeom prst="rect">
            <a:avLst/>
          </a:prstGeom>
          <a:noFill/>
          <a:ln>
            <a:noFill/>
          </a:ln>
        </p:spPr>
      </p:pic>
      <p:sp>
        <p:nvSpPr>
          <p:cNvPr id="449" name="Google Shape;449;p12"/>
          <p:cNvSpPr>
            <a:spLocks noGrp="1"/>
          </p:cNvSpPr>
          <p:nvPr>
            <p:ph type="pic" idx="6"/>
          </p:nvPr>
        </p:nvSpPr>
        <p:spPr>
          <a:xfrm>
            <a:off x="5648069" y="2198919"/>
            <a:ext cx="1725256" cy="1725256"/>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5">
                                            <p:txEl>
                                              <p:pRg st="1" end="1"/>
                                            </p:txEl>
                                          </p:spTgt>
                                        </p:tgtEl>
                                        <p:attrNameLst>
                                          <p:attrName>style.visibility</p:attrName>
                                        </p:attrNameLst>
                                      </p:cBhvr>
                                      <p:to>
                                        <p:strVal val="visible"/>
                                      </p:to>
                                    </p:set>
                                    <p:animEffect transition="in" filter="fade">
                                      <p:cBhvr>
                                        <p:cTn id="10" dur="500"/>
                                        <p:tgtEl>
                                          <p:spTgt spid="44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5">
                                            <p:txEl>
                                              <p:pRg st="2" end="2"/>
                                            </p:txEl>
                                          </p:spTgt>
                                        </p:tgtEl>
                                        <p:attrNameLst>
                                          <p:attrName>style.visibility</p:attrName>
                                        </p:attrNameLst>
                                      </p:cBhvr>
                                      <p:to>
                                        <p:strVal val="visible"/>
                                      </p:to>
                                    </p:set>
                                    <p:animEffect transition="in" filter="fade">
                                      <p:cBhvr>
                                        <p:cTn id="13" dur="500"/>
                                        <p:tgtEl>
                                          <p:spTgt spid="44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xEl>
                                              <p:pRg st="3" end="3"/>
                                            </p:txEl>
                                          </p:spTgt>
                                        </p:tgtEl>
                                        <p:attrNameLst>
                                          <p:attrName>style.visibility</p:attrName>
                                        </p:attrNameLst>
                                      </p:cBhvr>
                                      <p:to>
                                        <p:strVal val="visible"/>
                                      </p:to>
                                    </p:set>
                                    <p:animEffect transition="in" filter="fade">
                                      <p:cBhvr>
                                        <p:cTn id="16" dur="500"/>
                                        <p:tgtEl>
                                          <p:spTgt spid="44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5">
                                            <p:txEl>
                                              <p:pRg st="4" end="4"/>
                                            </p:txEl>
                                          </p:spTgt>
                                        </p:tgtEl>
                                        <p:attrNameLst>
                                          <p:attrName>style.visibility</p:attrName>
                                        </p:attrNameLst>
                                      </p:cBhvr>
                                      <p:to>
                                        <p:strVal val="visible"/>
                                      </p:to>
                                    </p:set>
                                    <p:animEffect transition="in" filter="fade">
                                      <p:cBhvr>
                                        <p:cTn id="19" dur="500"/>
                                        <p:tgtEl>
                                          <p:spTgt spid="44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xEl>
                                              <p:pRg st="5" end="5"/>
                                            </p:txEl>
                                          </p:spTgt>
                                        </p:tgtEl>
                                        <p:attrNameLst>
                                          <p:attrName>style.visibility</p:attrName>
                                        </p:attrNameLst>
                                      </p:cBhvr>
                                      <p:to>
                                        <p:strVal val="visible"/>
                                      </p:to>
                                    </p:set>
                                    <p:animEffect transition="in" filter="fade">
                                      <p:cBhvr>
                                        <p:cTn id="22" dur="500"/>
                                        <p:tgtEl>
                                          <p:spTgt spid="44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xEl>
                                              <p:pRg st="6" end="6"/>
                                            </p:txEl>
                                          </p:spTgt>
                                        </p:tgtEl>
                                        <p:attrNameLst>
                                          <p:attrName>style.visibility</p:attrName>
                                        </p:attrNameLst>
                                      </p:cBhvr>
                                      <p:to>
                                        <p:strVal val="visible"/>
                                      </p:to>
                                    </p:set>
                                    <p:animEffect transition="in" filter="fade">
                                      <p:cBhvr>
                                        <p:cTn id="25" dur="500"/>
                                        <p:tgtEl>
                                          <p:spTgt spid="44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5">
                                            <p:txEl>
                                              <p:pRg st="7" end="7"/>
                                            </p:txEl>
                                          </p:spTgt>
                                        </p:tgtEl>
                                        <p:attrNameLst>
                                          <p:attrName>style.visibility</p:attrName>
                                        </p:attrNameLst>
                                      </p:cBhvr>
                                      <p:to>
                                        <p:strVal val="visible"/>
                                      </p:to>
                                    </p:set>
                                    <p:animEffect transition="in" filter="fade">
                                      <p:cBhvr>
                                        <p:cTn id="28" dur="500"/>
                                        <p:tgtEl>
                                          <p:spTgt spid="44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5">
                                            <p:txEl>
                                              <p:pRg st="8" end="8"/>
                                            </p:txEl>
                                          </p:spTgt>
                                        </p:tgtEl>
                                        <p:attrNameLst>
                                          <p:attrName>style.visibility</p:attrName>
                                        </p:attrNameLst>
                                      </p:cBhvr>
                                      <p:to>
                                        <p:strVal val="visible"/>
                                      </p:to>
                                    </p:set>
                                    <p:animEffect transition="in" filter="fade">
                                      <p:cBhvr>
                                        <p:cTn id="31" dur="500"/>
                                        <p:tgtEl>
                                          <p:spTgt spid="44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46">
                                            <p:txEl>
                                              <p:pRg st="0" end="0"/>
                                            </p:txEl>
                                          </p:spTgt>
                                        </p:tgtEl>
                                        <p:attrNameLst>
                                          <p:attrName>style.visibility</p:attrName>
                                        </p:attrNameLst>
                                      </p:cBhvr>
                                      <p:to>
                                        <p:strVal val="visible"/>
                                      </p:to>
                                    </p:set>
                                    <p:animEffect transition="in" filter="fade">
                                      <p:cBhvr>
                                        <p:cTn id="34" dur="500"/>
                                        <p:tgtEl>
                                          <p:spTgt spid="44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46">
                                            <p:txEl>
                                              <p:pRg st="1" end="1"/>
                                            </p:txEl>
                                          </p:spTgt>
                                        </p:tgtEl>
                                        <p:attrNameLst>
                                          <p:attrName>style.visibility</p:attrName>
                                        </p:attrNameLst>
                                      </p:cBhvr>
                                      <p:to>
                                        <p:strVal val="visible"/>
                                      </p:to>
                                    </p:set>
                                    <p:animEffect transition="in" filter="fade">
                                      <p:cBhvr>
                                        <p:cTn id="37" dur="500"/>
                                        <p:tgtEl>
                                          <p:spTgt spid="44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46">
                                            <p:txEl>
                                              <p:pRg st="2" end="2"/>
                                            </p:txEl>
                                          </p:spTgt>
                                        </p:tgtEl>
                                        <p:attrNameLst>
                                          <p:attrName>style.visibility</p:attrName>
                                        </p:attrNameLst>
                                      </p:cBhvr>
                                      <p:to>
                                        <p:strVal val="visible"/>
                                      </p:to>
                                    </p:set>
                                    <p:animEffect transition="in" filter="fade">
                                      <p:cBhvr>
                                        <p:cTn id="40" dur="500"/>
                                        <p:tgtEl>
                                          <p:spTgt spid="44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46">
                                            <p:txEl>
                                              <p:pRg st="3" end="3"/>
                                            </p:txEl>
                                          </p:spTgt>
                                        </p:tgtEl>
                                        <p:attrNameLst>
                                          <p:attrName>style.visibility</p:attrName>
                                        </p:attrNameLst>
                                      </p:cBhvr>
                                      <p:to>
                                        <p:strVal val="visible"/>
                                      </p:to>
                                    </p:set>
                                    <p:animEffect transition="in" filter="fade">
                                      <p:cBhvr>
                                        <p:cTn id="43" dur="500"/>
                                        <p:tgtEl>
                                          <p:spTgt spid="44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46">
                                            <p:txEl>
                                              <p:pRg st="4" end="4"/>
                                            </p:txEl>
                                          </p:spTgt>
                                        </p:tgtEl>
                                        <p:attrNameLst>
                                          <p:attrName>style.visibility</p:attrName>
                                        </p:attrNameLst>
                                      </p:cBhvr>
                                      <p:to>
                                        <p:strVal val="visible"/>
                                      </p:to>
                                    </p:set>
                                    <p:animEffect transition="in" filter="fade">
                                      <p:cBhvr>
                                        <p:cTn id="46" dur="500"/>
                                        <p:tgtEl>
                                          <p:spTgt spid="446">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46">
                                            <p:txEl>
                                              <p:pRg st="5" end="5"/>
                                            </p:txEl>
                                          </p:spTgt>
                                        </p:tgtEl>
                                        <p:attrNameLst>
                                          <p:attrName>style.visibility</p:attrName>
                                        </p:attrNameLst>
                                      </p:cBhvr>
                                      <p:to>
                                        <p:strVal val="visible"/>
                                      </p:to>
                                    </p:set>
                                    <p:animEffect transition="in" filter="fade">
                                      <p:cBhvr>
                                        <p:cTn id="49" dur="500"/>
                                        <p:tgtEl>
                                          <p:spTgt spid="446">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46">
                                            <p:txEl>
                                              <p:pRg st="6" end="6"/>
                                            </p:txEl>
                                          </p:spTgt>
                                        </p:tgtEl>
                                        <p:attrNameLst>
                                          <p:attrName>style.visibility</p:attrName>
                                        </p:attrNameLst>
                                      </p:cBhvr>
                                      <p:to>
                                        <p:strVal val="visible"/>
                                      </p:to>
                                    </p:set>
                                    <p:animEffect transition="in" filter="fade">
                                      <p:cBhvr>
                                        <p:cTn id="52" dur="500"/>
                                        <p:tgtEl>
                                          <p:spTgt spid="44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46">
                                            <p:txEl>
                                              <p:pRg st="7" end="7"/>
                                            </p:txEl>
                                          </p:spTgt>
                                        </p:tgtEl>
                                        <p:attrNameLst>
                                          <p:attrName>style.visibility</p:attrName>
                                        </p:attrNameLst>
                                      </p:cBhvr>
                                      <p:to>
                                        <p:strVal val="visible"/>
                                      </p:to>
                                    </p:set>
                                    <p:animEffect transition="in" filter="fade">
                                      <p:cBhvr>
                                        <p:cTn id="55" dur="500"/>
                                        <p:tgtEl>
                                          <p:spTgt spid="446">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46">
                                            <p:txEl>
                                              <p:pRg st="8" end="8"/>
                                            </p:txEl>
                                          </p:spTgt>
                                        </p:tgtEl>
                                        <p:attrNameLst>
                                          <p:attrName>style.visibility</p:attrName>
                                        </p:attrNameLst>
                                      </p:cBhvr>
                                      <p:to>
                                        <p:strVal val="visible"/>
                                      </p:to>
                                    </p:set>
                                    <p:animEffect transition="in" filter="fade">
                                      <p:cBhvr>
                                        <p:cTn id="58" dur="500"/>
                                        <p:tgtEl>
                                          <p:spTgt spid="446">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47">
                                            <p:txEl>
                                              <p:pRg st="0" end="0"/>
                                            </p:txEl>
                                          </p:spTgt>
                                        </p:tgtEl>
                                        <p:attrNameLst>
                                          <p:attrName>style.visibility</p:attrName>
                                        </p:attrNameLst>
                                      </p:cBhvr>
                                      <p:to>
                                        <p:strVal val="visible"/>
                                      </p:to>
                                    </p:set>
                                    <p:animEffect transition="in" filter="fade">
                                      <p:cBhvr>
                                        <p:cTn id="61" dur="500"/>
                                        <p:tgtEl>
                                          <p:spTgt spid="44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47">
                                            <p:txEl>
                                              <p:pRg st="1" end="1"/>
                                            </p:txEl>
                                          </p:spTgt>
                                        </p:tgtEl>
                                        <p:attrNameLst>
                                          <p:attrName>style.visibility</p:attrName>
                                        </p:attrNameLst>
                                      </p:cBhvr>
                                      <p:to>
                                        <p:strVal val="visible"/>
                                      </p:to>
                                    </p:set>
                                    <p:animEffect transition="in" filter="fade">
                                      <p:cBhvr>
                                        <p:cTn id="64" dur="500"/>
                                        <p:tgtEl>
                                          <p:spTgt spid="447">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47">
                                            <p:txEl>
                                              <p:pRg st="2" end="2"/>
                                            </p:txEl>
                                          </p:spTgt>
                                        </p:tgtEl>
                                        <p:attrNameLst>
                                          <p:attrName>style.visibility</p:attrName>
                                        </p:attrNameLst>
                                      </p:cBhvr>
                                      <p:to>
                                        <p:strVal val="visible"/>
                                      </p:to>
                                    </p:set>
                                    <p:animEffect transition="in" filter="fade">
                                      <p:cBhvr>
                                        <p:cTn id="67" dur="500"/>
                                        <p:tgtEl>
                                          <p:spTgt spid="447">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47">
                                            <p:txEl>
                                              <p:pRg st="3" end="3"/>
                                            </p:txEl>
                                          </p:spTgt>
                                        </p:tgtEl>
                                        <p:attrNameLst>
                                          <p:attrName>style.visibility</p:attrName>
                                        </p:attrNameLst>
                                      </p:cBhvr>
                                      <p:to>
                                        <p:strVal val="visible"/>
                                      </p:to>
                                    </p:set>
                                    <p:animEffect transition="in" filter="fade">
                                      <p:cBhvr>
                                        <p:cTn id="70" dur="500"/>
                                        <p:tgtEl>
                                          <p:spTgt spid="447">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47">
                                            <p:txEl>
                                              <p:pRg st="4" end="4"/>
                                            </p:txEl>
                                          </p:spTgt>
                                        </p:tgtEl>
                                        <p:attrNameLst>
                                          <p:attrName>style.visibility</p:attrName>
                                        </p:attrNameLst>
                                      </p:cBhvr>
                                      <p:to>
                                        <p:strVal val="visible"/>
                                      </p:to>
                                    </p:set>
                                    <p:animEffect transition="in" filter="fade">
                                      <p:cBhvr>
                                        <p:cTn id="73" dur="500"/>
                                        <p:tgtEl>
                                          <p:spTgt spid="447">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47">
                                            <p:txEl>
                                              <p:pRg st="5" end="5"/>
                                            </p:txEl>
                                          </p:spTgt>
                                        </p:tgtEl>
                                        <p:attrNameLst>
                                          <p:attrName>style.visibility</p:attrName>
                                        </p:attrNameLst>
                                      </p:cBhvr>
                                      <p:to>
                                        <p:strVal val="visible"/>
                                      </p:to>
                                    </p:set>
                                    <p:animEffect transition="in" filter="fade">
                                      <p:cBhvr>
                                        <p:cTn id="76" dur="500"/>
                                        <p:tgtEl>
                                          <p:spTgt spid="447">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47">
                                            <p:txEl>
                                              <p:pRg st="6" end="6"/>
                                            </p:txEl>
                                          </p:spTgt>
                                        </p:tgtEl>
                                        <p:attrNameLst>
                                          <p:attrName>style.visibility</p:attrName>
                                        </p:attrNameLst>
                                      </p:cBhvr>
                                      <p:to>
                                        <p:strVal val="visible"/>
                                      </p:to>
                                    </p:set>
                                    <p:animEffect transition="in" filter="fade">
                                      <p:cBhvr>
                                        <p:cTn id="79" dur="500"/>
                                        <p:tgtEl>
                                          <p:spTgt spid="447">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47">
                                            <p:txEl>
                                              <p:pRg st="7" end="7"/>
                                            </p:txEl>
                                          </p:spTgt>
                                        </p:tgtEl>
                                        <p:attrNameLst>
                                          <p:attrName>style.visibility</p:attrName>
                                        </p:attrNameLst>
                                      </p:cBhvr>
                                      <p:to>
                                        <p:strVal val="visible"/>
                                      </p:to>
                                    </p:set>
                                    <p:animEffect transition="in" filter="fade">
                                      <p:cBhvr>
                                        <p:cTn id="82" dur="500"/>
                                        <p:tgtEl>
                                          <p:spTgt spid="447">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47">
                                            <p:txEl>
                                              <p:pRg st="8" end="8"/>
                                            </p:txEl>
                                          </p:spTgt>
                                        </p:tgtEl>
                                        <p:attrNameLst>
                                          <p:attrName>style.visibility</p:attrName>
                                        </p:attrNameLst>
                                      </p:cBhvr>
                                      <p:to>
                                        <p:strVal val="visible"/>
                                      </p:to>
                                    </p:set>
                                    <p:animEffect transition="in" filter="fade">
                                      <p:cBhvr>
                                        <p:cTn id="85" dur="500"/>
                                        <p:tgtEl>
                                          <p:spTgt spid="4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2 Headline Green">
  <p:cSld name="V2 Headline Green">
    <p:spTree>
      <p:nvGrpSpPr>
        <p:cNvPr id="1" name="Shape 455"/>
        <p:cNvGrpSpPr/>
        <p:nvPr/>
      </p:nvGrpSpPr>
      <p:grpSpPr>
        <a:xfrm>
          <a:off x="0" y="0"/>
          <a:ext cx="0" cy="0"/>
          <a:chOff x="0" y="0"/>
          <a:chExt cx="0" cy="0"/>
        </a:xfrm>
      </p:grpSpPr>
      <p:sp>
        <p:nvSpPr>
          <p:cNvPr id="456" name="Google Shape;456;p15"/>
          <p:cNvSpPr/>
          <p:nvPr/>
        </p:nvSpPr>
        <p:spPr>
          <a:xfrm>
            <a:off x="0" y="-1"/>
            <a:ext cx="12192000" cy="431033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57" name="Google Shape;457;p15"/>
          <p:cNvSpPr txBox="1">
            <a:spLocks noGrp="1"/>
          </p:cNvSpPr>
          <p:nvPr>
            <p:ph type="ctrTitle"/>
          </p:nvPr>
        </p:nvSpPr>
        <p:spPr>
          <a:xfrm>
            <a:off x="2266244" y="2834552"/>
            <a:ext cx="7659511"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2 Headline + Subtext">
  <p:cSld name="V2 Headline + Subtext">
    <p:spTree>
      <p:nvGrpSpPr>
        <p:cNvPr id="1" name="Shape 458"/>
        <p:cNvGrpSpPr/>
        <p:nvPr/>
      </p:nvGrpSpPr>
      <p:grpSpPr>
        <a:xfrm>
          <a:off x="0" y="0"/>
          <a:ext cx="0" cy="0"/>
          <a:chOff x="0" y="0"/>
          <a:chExt cx="0" cy="0"/>
        </a:xfrm>
      </p:grpSpPr>
      <p:sp>
        <p:nvSpPr>
          <p:cNvPr id="459" name="Google Shape;459;p16"/>
          <p:cNvSpPr txBox="1">
            <a:spLocks noGrp="1"/>
          </p:cNvSpPr>
          <p:nvPr>
            <p:ph type="ctrTitle"/>
          </p:nvPr>
        </p:nvSpPr>
        <p:spPr>
          <a:xfrm>
            <a:off x="1" y="2150470"/>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6"/>
          <p:cNvSpPr txBox="1">
            <a:spLocks noGrp="1"/>
          </p:cNvSpPr>
          <p:nvPr>
            <p:ph type="body" idx="1"/>
          </p:nvPr>
        </p:nvSpPr>
        <p:spPr>
          <a:xfrm>
            <a:off x="3410094" y="2850423"/>
            <a:ext cx="5207954" cy="2640995"/>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67"/>
              </a:spcBef>
              <a:spcAft>
                <a:spcPts val="0"/>
              </a:spcAft>
              <a:buSzPts val="1920"/>
              <a:buNone/>
              <a:defRPr sz="1600" b="0">
                <a:solidFill>
                  <a:schemeClr val="accent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2 Heading and Body">
  <p:cSld name="V2 Heading and Body">
    <p:spTree>
      <p:nvGrpSpPr>
        <p:cNvPr id="1" name="Shape 461"/>
        <p:cNvGrpSpPr/>
        <p:nvPr/>
      </p:nvGrpSpPr>
      <p:grpSpPr>
        <a:xfrm>
          <a:off x="0" y="0"/>
          <a:ext cx="0" cy="0"/>
          <a:chOff x="0" y="0"/>
          <a:chExt cx="0" cy="0"/>
        </a:xfrm>
      </p:grpSpPr>
      <p:sp>
        <p:nvSpPr>
          <p:cNvPr id="462" name="Google Shape;462;p17"/>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3" name="Google Shape;463;p1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2 Content and Picture 2">
  <p:cSld name="V2 Content and Picture 2">
    <p:spTree>
      <p:nvGrpSpPr>
        <p:cNvPr id="1" name="Shape 464"/>
        <p:cNvGrpSpPr/>
        <p:nvPr/>
      </p:nvGrpSpPr>
      <p:grpSpPr>
        <a:xfrm>
          <a:off x="0" y="0"/>
          <a:ext cx="0" cy="0"/>
          <a:chOff x="0" y="0"/>
          <a:chExt cx="0" cy="0"/>
        </a:xfrm>
      </p:grpSpPr>
      <p:pic>
        <p:nvPicPr>
          <p:cNvPr id="465" name="Google Shape;465;p18"/>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466" name="Google Shape;466;p1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67" name="Google Shape;467;p18"/>
          <p:cNvSpPr>
            <a:spLocks noGrp="1"/>
          </p:cNvSpPr>
          <p:nvPr>
            <p:ph type="pic" idx="2"/>
          </p:nvPr>
        </p:nvSpPr>
        <p:spPr>
          <a:xfrm>
            <a:off x="6762750" y="2185897"/>
            <a:ext cx="4181475" cy="3494882"/>
          </a:xfrm>
          <a:prstGeom prst="rect">
            <a:avLst/>
          </a:prstGeom>
          <a:noFill/>
          <a:ln>
            <a:noFill/>
          </a:ln>
        </p:spPr>
      </p:sp>
      <p:sp>
        <p:nvSpPr>
          <p:cNvPr id="468" name="Google Shape;468;p18"/>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9" name="Google Shape;469;p1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470"/>
        <p:cNvGrpSpPr/>
        <p:nvPr/>
      </p:nvGrpSpPr>
      <p:grpSpPr>
        <a:xfrm>
          <a:off x="0" y="0"/>
          <a:ext cx="0" cy="0"/>
          <a:chOff x="0" y="0"/>
          <a:chExt cx="0" cy="0"/>
        </a:xfrm>
      </p:grpSpPr>
      <p:sp>
        <p:nvSpPr>
          <p:cNvPr id="471" name="Google Shape;471;p19"/>
          <p:cNvSpPr/>
          <p:nvPr/>
        </p:nvSpPr>
        <p:spPr>
          <a:xfrm>
            <a:off x="9539288" y="0"/>
            <a:ext cx="265271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472" name="Google Shape;472;p19"/>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473" name="Google Shape;473;p19"/>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74" name="Google Shape;474;p19"/>
          <p:cNvSpPr>
            <a:spLocks noGrp="1"/>
          </p:cNvSpPr>
          <p:nvPr>
            <p:ph type="pic" idx="2"/>
          </p:nvPr>
        </p:nvSpPr>
        <p:spPr>
          <a:xfrm>
            <a:off x="6657976" y="1146252"/>
            <a:ext cx="4150438" cy="3020936"/>
          </a:xfrm>
          <a:prstGeom prst="rect">
            <a:avLst/>
          </a:prstGeom>
          <a:noFill/>
          <a:ln>
            <a:noFill/>
          </a:ln>
        </p:spPr>
      </p:sp>
      <p:sp>
        <p:nvSpPr>
          <p:cNvPr id="475" name="Google Shape;475;p19"/>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476" name="Google Shape;476;p19"/>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77" name="Google Shape;477;p19"/>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13" name="Google Shape;13;p1"/>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14" name="Google Shape;14;p1"/>
          <p:cNvPicPr preferRelativeResize="0"/>
          <p:nvPr/>
        </p:nvPicPr>
        <p:blipFill rotWithShape="1">
          <a:blip r:embed="rId22">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647"/>
        <p:cNvGrpSpPr/>
        <p:nvPr/>
      </p:nvGrpSpPr>
      <p:grpSpPr>
        <a:xfrm>
          <a:off x="0" y="0"/>
          <a:ext cx="0" cy="0"/>
          <a:chOff x="0" y="0"/>
          <a:chExt cx="0" cy="0"/>
        </a:xfrm>
      </p:grpSpPr>
      <p:sp>
        <p:nvSpPr>
          <p:cNvPr id="648" name="Google Shape;6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649" name="Google Shape;649;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650" name="Google Shape;650;p32"/>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651" name="Google Shape;651;p32"/>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652" name="Google Shape;652;p32"/>
          <p:cNvPicPr preferRelativeResize="0"/>
          <p:nvPr/>
        </p:nvPicPr>
        <p:blipFill rotWithShape="1">
          <a:blip r:embed="rId20">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bit.ly/MPellegrini"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1"/>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p>
            <a:pPr marL="0" lvl="0" indent="0" algn="ctr" rtl="0">
              <a:spcBef>
                <a:spcPts val="0"/>
              </a:spcBef>
              <a:spcAft>
                <a:spcPts val="0"/>
              </a:spcAft>
              <a:buNone/>
            </a:pPr>
            <a:r>
              <a:rPr lang="it-IT" dirty="0"/>
              <a:t>Tesi di Laurea </a:t>
            </a:r>
            <a:r>
              <a:rPr lang="it-IT" dirty="0" err="1"/>
              <a:t>Magistral</a:t>
            </a:r>
            <a:r>
              <a:rPr lang="en-US" dirty="0"/>
              <a:t>e in </a:t>
            </a:r>
            <a:r>
              <a:rPr lang="en-US" dirty="0" err="1"/>
              <a:t>Ingegneria</a:t>
            </a:r>
            <a:r>
              <a:rPr lang="en-US" dirty="0"/>
              <a:t> informatica</a:t>
            </a:r>
            <a:br>
              <a:rPr lang="en-US" dirty="0"/>
            </a:br>
            <a:r>
              <a:rPr lang="en-US" dirty="0"/>
              <a:t>by Riccardi Dario</a:t>
            </a:r>
            <a:endParaRPr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p>
            <a:pPr marL="0" lvl="0" indent="0" algn="l" rtl="0">
              <a:lnSpc>
                <a:spcPct val="110000"/>
              </a:lnSpc>
              <a:spcBef>
                <a:spcPts val="0"/>
              </a:spcBef>
              <a:spcAft>
                <a:spcPts val="0"/>
              </a:spcAft>
              <a:buSzPts val="1680"/>
              <a:buNone/>
            </a:pPr>
            <a:r>
              <a:rPr lang="en-US" sz="1400" u="sng">
                <a:solidFill>
                  <a:schemeClr val="hlink"/>
                </a:solidFill>
                <a:hlinkClick r:id="rId3"/>
              </a:rPr>
              <a:t>bit.ly/MPellegrini</a:t>
            </a:r>
            <a:endParaRPr sz="1400"/>
          </a:p>
        </p:txBody>
      </p:sp>
      <p:sp>
        <p:nvSpPr>
          <p:cNvPr id="2664" name="Google Shape;2664;p1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110000"/>
              </a:lnSpc>
              <a:spcBef>
                <a:spcPts val="0"/>
              </a:spcBef>
              <a:spcAft>
                <a:spcPts val="0"/>
              </a:spcAft>
              <a:buSzPct val="120000"/>
              <a:buNone/>
            </a:pPr>
            <a:r>
              <a:rPr lang="en-US" b="1"/>
              <a:t>Follow on social media</a:t>
            </a:r>
            <a:endParaRPr/>
          </a:p>
        </p:txBody>
      </p:sp>
      <p:sp>
        <p:nvSpPr>
          <p:cNvPr id="2665" name="Google Shape;2665;p1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920"/>
              <a:buNone/>
            </a:pPr>
            <a:r>
              <a:rPr lang="en-US"/>
              <a:t>Max Pellegrini</a:t>
            </a:r>
            <a:endParaRPr/>
          </a:p>
        </p:txBody>
      </p:sp>
      <p:sp>
        <p:nvSpPr>
          <p:cNvPr id="2666" name="Google Shape;2666;p1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680"/>
              <a:buNone/>
            </a:pPr>
            <a:r>
              <a:rPr lang="en-US"/>
              <a:t>CEO</a:t>
            </a:r>
            <a:endParaRPr/>
          </a:p>
        </p:txBody>
      </p:sp>
      <p:sp>
        <p:nvSpPr>
          <p:cNvPr id="2667" name="Google Shape;2667;p1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680"/>
              <a:buNone/>
            </a:pPr>
            <a:r>
              <a:rPr lang="en-US"/>
              <a:t>m.pellegrini@namirial.com </a:t>
            </a:r>
            <a:endParaRPr/>
          </a:p>
        </p:txBody>
      </p:sp>
      <p:sp>
        <p:nvSpPr>
          <p:cNvPr id="2668" name="Google Shape;2668;p112"/>
          <p:cNvSpPr>
            <a:spLocks noGrp="1"/>
          </p:cNvSpPr>
          <p:nvPr>
            <p:ph type="pic" idx="6"/>
          </p:nvPr>
        </p:nvSpPr>
        <p:spPr>
          <a:xfrm>
            <a:off x="5648069" y="2198919"/>
            <a:ext cx="1725256" cy="1725256"/>
          </a:xfrm>
          <a:prstGeom prst="ellipse">
            <a:avLst/>
          </a:prstGeom>
          <a:noFill/>
          <a:ln>
            <a:noFill/>
          </a:ln>
        </p:spPr>
        <p:txBody>
          <a:bodyPr/>
          <a:lstStyle/>
          <a:p>
            <a:endParaRPr lang="it-IT"/>
          </a:p>
        </p:txBody>
      </p:sp>
      <p:pic>
        <p:nvPicPr>
          <p:cNvPr id="2669" name="Google Shape;2669;p112"/>
          <p:cNvPicPr preferRelativeResize="0"/>
          <p:nvPr/>
        </p:nvPicPr>
        <p:blipFill rotWithShape="1">
          <a:blip r:embed="rId4">
            <a:alphaModFix/>
          </a:blip>
          <a:srcRect/>
          <a:stretch/>
        </p:blipFill>
        <p:spPr>
          <a:xfrm>
            <a:off x="5648069" y="2186295"/>
            <a:ext cx="1750294" cy="1750294"/>
          </a:xfrm>
          <a:prstGeom prst="ellipse">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2"/>
          <p:cNvSpPr txBox="1">
            <a:spLocks noGrp="1"/>
          </p:cNvSpPr>
          <p:nvPr>
            <p:ph type="body" idx="1"/>
          </p:nvPr>
        </p:nvSpPr>
        <p:spPr>
          <a:xfrm>
            <a:off x="5149515" y="2234903"/>
            <a:ext cx="5857403" cy="4351338"/>
          </a:xfrm>
          <a:prstGeom prst="rect">
            <a:avLst/>
          </a:prstGeom>
          <a:noFill/>
          <a:ln>
            <a:noFill/>
          </a:ln>
        </p:spPr>
        <p:txBody>
          <a:bodyPr spcFirstLastPara="1" wrap="square" lIns="91425" tIns="45700" rIns="91425" bIns="45700" anchor="t" anchorCtr="0">
            <a:normAutofit/>
          </a:bodyPr>
          <a:lstStyle/>
          <a:p>
            <a:pPr marL="457200" lvl="0" indent="-419100" algn="l" rtl="0">
              <a:lnSpc>
                <a:spcPct val="150000"/>
              </a:lnSpc>
              <a:spcBef>
                <a:spcPts val="0"/>
              </a:spcBef>
              <a:spcAft>
                <a:spcPts val="0"/>
              </a:spcAft>
              <a:buSzPts val="1800"/>
              <a:buFont typeface="Open Sans SemiBold"/>
              <a:buAutoNum type="arabicPeriod"/>
            </a:pPr>
            <a:r>
              <a:rPr lang="en-US" sz="1800" u="sng" dirty="0" err="1">
                <a:hlinkClick r:id="rId3" action="ppaction://hlinksldjump"/>
              </a:rPr>
              <a:t>Introduzione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performance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un </a:t>
            </a:r>
            <a:r>
              <a:rPr lang="en-US" sz="1800" u="sng" dirty="0" err="1">
                <a:hlinkClick r:id="" action="ppaction://noaction"/>
              </a:rPr>
              <a:t>caso</a:t>
            </a:r>
            <a:r>
              <a:rPr lang="en-US" sz="1800" u="sng" dirty="0">
                <a:hlinkClick r:id="" action="ppaction://noaction"/>
              </a:rPr>
              <a:t> </a:t>
            </a:r>
            <a:r>
              <a:rPr lang="en-US" sz="1800" u="sng" dirty="0" err="1">
                <a:hlinkClick r:id="" action="ppaction://noaction"/>
              </a:rPr>
              <a:t>reale</a:t>
            </a:r>
            <a:r>
              <a:rPr lang="en-US" sz="1800" u="sng" dirty="0">
                <a:hlinkClick r:id="" action="ppaction://noaction"/>
              </a:rPr>
              <a:t> </a:t>
            </a:r>
            <a:endParaRPr sz="1800" dirty="0"/>
          </a:p>
        </p:txBody>
      </p:sp>
      <p:pic>
        <p:nvPicPr>
          <p:cNvPr id="1285" name="Google Shape;1285;p62"/>
          <p:cNvPicPr preferRelativeResize="0">
            <a:picLocks noGrp="1"/>
          </p:cNvPicPr>
          <p:nvPr>
            <p:ph type="pic" idx="2"/>
          </p:nvPr>
        </p:nvPicPr>
        <p:blipFill rotWithShape="1">
          <a:blip r:embed="rId4">
            <a:alphaModFix/>
          </a:blip>
          <a:srcRect l="2219" r="2218"/>
          <a:stretch/>
        </p:blipFill>
        <p:spPr>
          <a:xfrm>
            <a:off x="0" y="0"/>
            <a:ext cx="4381928" cy="6857999"/>
          </a:xfrm>
          <a:prstGeom prst="rect">
            <a:avLst/>
          </a:prstGeom>
          <a:noFill/>
          <a:ln>
            <a:noFill/>
          </a:ln>
        </p:spPr>
      </p:pic>
      <p:pic>
        <p:nvPicPr>
          <p:cNvPr id="1286" name="Google Shape;1286;p62"/>
          <p:cNvPicPr preferRelativeResize="0"/>
          <p:nvPr/>
        </p:nvPicPr>
        <p:blipFill rotWithShape="1">
          <a:blip r:embed="rId5">
            <a:alphaModFix/>
          </a:blip>
          <a:srcRect l="30496" r="35084" b="51585"/>
          <a:stretch/>
        </p:blipFill>
        <p:spPr>
          <a:xfrm>
            <a:off x="1371974" y="3667581"/>
            <a:ext cx="1555333" cy="1485983"/>
          </a:xfrm>
          <a:prstGeom prst="rect">
            <a:avLst/>
          </a:prstGeom>
          <a:noFill/>
          <a:ln>
            <a:noFill/>
          </a:ln>
        </p:spPr>
      </p:pic>
      <p:sp>
        <p:nvSpPr>
          <p:cNvPr id="1287" name="Google Shape;1287;p62"/>
          <p:cNvSpPr txBox="1"/>
          <p:nvPr/>
        </p:nvSpPr>
        <p:spPr>
          <a:xfrm>
            <a:off x="9612445" y="6573655"/>
            <a:ext cx="3029563"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1288" name="Google Shape;1288;p62"/>
          <p:cNvPicPr preferRelativeResize="0"/>
          <p:nvPr/>
        </p:nvPicPr>
        <p:blipFill rotWithShape="1">
          <a:blip r:embed="rId6">
            <a:alphaModFix/>
          </a:blip>
          <a:srcRect/>
          <a:stretch/>
        </p:blipFill>
        <p:spPr>
          <a:xfrm>
            <a:off x="8518286" y="6534181"/>
            <a:ext cx="1009970" cy="248420"/>
          </a:xfrm>
          <a:prstGeom prst="rect">
            <a:avLst/>
          </a:prstGeom>
          <a:noFill/>
          <a:ln>
            <a:noFill/>
          </a:ln>
        </p:spPr>
      </p:pic>
      <p:sp>
        <p:nvSpPr>
          <p:cNvPr id="1289" name="Google Shape;1289;p62"/>
          <p:cNvSpPr/>
          <p:nvPr/>
        </p:nvSpPr>
        <p:spPr>
          <a:xfrm>
            <a:off x="0" y="-1"/>
            <a:ext cx="4391189" cy="6857999"/>
          </a:xfrm>
          <a:prstGeom prst="rect">
            <a:avLst/>
          </a:prstGeom>
          <a:gradFill>
            <a:gsLst>
              <a:gs pos="0">
                <a:srgbClr val="00A69D">
                  <a:alpha val="0"/>
                </a:srgbClr>
              </a:gs>
              <a:gs pos="100000">
                <a:schemeClr val="accent1"/>
              </a:gs>
            </a:gsLst>
            <a:lin ang="78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90" name="Google Shape;1290;p62"/>
          <p:cNvSpPr txBox="1">
            <a:spLocks noGrp="1"/>
          </p:cNvSpPr>
          <p:nvPr>
            <p:ph type="title"/>
          </p:nvPr>
        </p:nvSpPr>
        <p:spPr>
          <a:xfrm>
            <a:off x="4678960" y="1261039"/>
            <a:ext cx="7088695"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Content Overview</a:t>
            </a:r>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3"/>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1</a:t>
            </a:r>
            <a:endParaRPr dirty="0"/>
          </a:p>
        </p:txBody>
      </p:sp>
      <p:sp>
        <p:nvSpPr>
          <p:cNvPr id="1296" name="Google Shape;1296;p63"/>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err="1"/>
              <a:t>Introduzione</a:t>
            </a:r>
            <a:endParaRPr dirty="0"/>
          </a:p>
        </p:txBody>
      </p:sp>
      <p:sp>
        <p:nvSpPr>
          <p:cNvPr id="1297" name="Google Shape;1297;p63"/>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a:t>Generale</a:t>
            </a:r>
            <a:endParaRPr dirty="0"/>
          </a:p>
          <a:p>
            <a:pPr marL="304792" lvl="0" indent="-304792" algn="l" rtl="0">
              <a:lnSpc>
                <a:spcPct val="120000"/>
              </a:lnSpc>
              <a:spcBef>
                <a:spcPts val="1067"/>
              </a:spcBef>
              <a:spcAft>
                <a:spcPts val="0"/>
              </a:spcAft>
              <a:buSzPts val="2400"/>
              <a:buChar char="•"/>
            </a:pPr>
            <a:r>
              <a:rPr lang="en-US" dirty="0"/>
              <a:t>Schema UML del </a:t>
            </a:r>
            <a:r>
              <a:rPr lang="en-US" dirty="0" err="1"/>
              <a:t>progetto</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4"/>
          <p:cNvSpPr txBox="1">
            <a:spLocks noGrp="1"/>
          </p:cNvSpPr>
          <p:nvPr>
            <p:ph type="body" idx="1"/>
          </p:nvPr>
        </p:nvSpPr>
        <p:spPr>
          <a:xfrm>
            <a:off x="349804" y="1146251"/>
            <a:ext cx="10622078" cy="1644716"/>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2000" dirty="0">
                <a:latin typeface="+mn-lt"/>
              </a:rPr>
              <a:t>Il lavoro di tesi si concentra sullo studio delle connessioni TLS 1.3 post-quantum, con particolare attenzione alla progettazione e implementazione di un'architettura Client-Server in grado di supportare algoritmi crittografici post-quantum e Ibridi. Il supporto a questa nuova generazione di algoritmi è stato reso possibile grazie al progetto </a:t>
            </a:r>
            <a:r>
              <a:rPr lang="it-IT" sz="2000" b="1" dirty="0">
                <a:latin typeface="+mn-lt"/>
              </a:rPr>
              <a:t>Open Quantum Safe</a:t>
            </a:r>
            <a:r>
              <a:rPr lang="it-IT" sz="2000" dirty="0">
                <a:latin typeface="+mn-lt"/>
              </a:rPr>
              <a:t>. L'intero sistema è stato sviluppato utilizzando Docker.</a:t>
            </a:r>
            <a:endParaRPr sz="2000" dirty="0">
              <a:latin typeface="+mn-lt"/>
            </a:endParaRPr>
          </a:p>
        </p:txBody>
      </p:sp>
      <p:sp>
        <p:nvSpPr>
          <p:cNvPr id="1304" name="Google Shape;1304;p6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Generale</a:t>
            </a:r>
            <a:endParaRPr dirty="0"/>
          </a:p>
        </p:txBody>
      </p:sp>
      <p:sp>
        <p:nvSpPr>
          <p:cNvPr id="1305" name="Google Shape;1305;p64"/>
          <p:cNvSpPr txBox="1"/>
          <p:nvPr/>
        </p:nvSpPr>
        <p:spPr>
          <a:xfrm>
            <a:off x="349804" y="3137175"/>
            <a:ext cx="10948252" cy="3440902"/>
          </a:xfrm>
          <a:prstGeom prst="rect">
            <a:avLst/>
          </a:prstGeom>
          <a:noFill/>
          <a:ln>
            <a:noFill/>
          </a:ln>
        </p:spPr>
        <p:txBody>
          <a:bodyPr spcFirstLastPara="1" wrap="square" lIns="91425" tIns="45700" rIns="91425" bIns="45700" anchor="t" anchorCtr="0">
            <a:spAutoFit/>
          </a:bodyPr>
          <a:lstStyle/>
          <a:p>
            <a:pPr algn="just"/>
            <a:r>
              <a:rPr lang="it-IT" sz="2000" dirty="0"/>
              <a:t>L'architettura del progetto è composta da quattro principali componenti, ciascuna rappresentata da un container:</a:t>
            </a:r>
          </a:p>
          <a:p>
            <a:pPr marL="457200" indent="-457200" algn="just">
              <a:buFont typeface="+mj-lt"/>
              <a:buAutoNum type="arabicPeriod"/>
            </a:pPr>
            <a:r>
              <a:rPr lang="it-IT" sz="2000" b="1" dirty="0"/>
              <a:t>Client</a:t>
            </a:r>
            <a:r>
              <a:rPr lang="it-IT" sz="2000" dirty="0"/>
              <a:t>: Un container basato su un'immagine Linux che integra una versione modificata di </a:t>
            </a:r>
            <a:r>
              <a:rPr lang="it-IT" sz="2000" dirty="0" err="1"/>
              <a:t>cURL</a:t>
            </a:r>
            <a:r>
              <a:rPr lang="it-IT" sz="2000" dirty="0"/>
              <a:t>, configurata per supportare algoritmi di crittografia post-quantistica;</a:t>
            </a:r>
          </a:p>
          <a:p>
            <a:pPr marL="457200" indent="-457200" algn="just">
              <a:buFont typeface="+mj-lt"/>
              <a:buAutoNum type="arabicPeriod"/>
            </a:pPr>
            <a:r>
              <a:rPr lang="it-IT" sz="2000" b="1" dirty="0"/>
              <a:t>Server</a:t>
            </a:r>
            <a:r>
              <a:rPr lang="it-IT" sz="2000" dirty="0"/>
              <a:t>: Un container che esegue un server web sviluppato con </a:t>
            </a:r>
            <a:r>
              <a:rPr lang="it-IT" sz="2000" dirty="0" err="1"/>
              <a:t>Flask</a:t>
            </a:r>
            <a:r>
              <a:rPr lang="it-IT" sz="2000" dirty="0"/>
              <a:t>;</a:t>
            </a:r>
          </a:p>
          <a:p>
            <a:pPr marL="457200" indent="-457200" algn="just">
              <a:buFont typeface="+mj-lt"/>
              <a:buAutoNum type="arabicPeriod"/>
            </a:pPr>
            <a:r>
              <a:rPr lang="it-IT" sz="2000" b="1" dirty="0"/>
              <a:t>Generatore di certificati</a:t>
            </a:r>
            <a:r>
              <a:rPr lang="it-IT" sz="2000" dirty="0"/>
              <a:t>: Un container che si occupa della generazione dei certificati post-quantum o ibridi necessari per la connessione. Si tratta di un'immagine Linux con una versione modificata di </a:t>
            </a:r>
            <a:r>
              <a:rPr lang="it-IT" sz="2000" dirty="0" err="1"/>
              <a:t>OpenSSL</a:t>
            </a:r>
            <a:r>
              <a:rPr lang="it-IT" sz="2000" dirty="0"/>
              <a:t>, che permette il supporto alla crittografia post-quantistica.</a:t>
            </a:r>
          </a:p>
          <a:p>
            <a:pPr marL="457200" indent="-457200" algn="just">
              <a:buFont typeface="+mj-lt"/>
              <a:buAutoNum type="arabicPeriod"/>
            </a:pPr>
            <a:r>
              <a:rPr lang="it-IT" sz="2000" b="1" dirty="0"/>
              <a:t>Gestore delle connessioni TLS</a:t>
            </a:r>
            <a:r>
              <a:rPr lang="it-IT" sz="2000" dirty="0"/>
              <a:t>: Un container che esegue una versione modificata per il supporto al post-quantum di </a:t>
            </a:r>
            <a:r>
              <a:rPr lang="it-IT" sz="2000" dirty="0" err="1"/>
              <a:t>Nginx</a:t>
            </a:r>
            <a:r>
              <a:rPr lang="it-IT" sz="2000" dirty="0"/>
              <a:t>, atta a gestire le connessioni TLS 1.3.</a:t>
            </a:r>
          </a:p>
          <a:p>
            <a:pPr marL="101600" marR="0" lvl="0" algn="just" rtl="0">
              <a:lnSpc>
                <a:spcPct val="110000"/>
              </a:lnSpc>
              <a:spcBef>
                <a:spcPts val="0"/>
              </a:spcBef>
              <a:spcAft>
                <a:spcPts val="0"/>
              </a:spcAft>
              <a:buClr>
                <a:schemeClr val="dk1"/>
              </a:buClr>
              <a:buSzPts val="1600"/>
            </a:pPr>
            <a:endParaRPr lang="it-IT" sz="1600" b="0" i="0" u="none" strike="noStrike" cap="none" dirty="0">
              <a:solidFill>
                <a:schemeClr val="dk1"/>
              </a:solidFill>
              <a:latin typeface="Open Sans"/>
              <a:ea typeface="Open Sans"/>
              <a:cs typeface="Open Sans"/>
              <a:sym typeface="Open San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Schema UML del </a:t>
            </a:r>
            <a:r>
              <a:rPr lang="en-US" dirty="0" err="1"/>
              <a:t>progetto</a:t>
            </a:r>
            <a:endParaRPr dirty="0"/>
          </a:p>
        </p:txBody>
      </p:sp>
      <p:pic>
        <p:nvPicPr>
          <p:cNvPr id="7" name="Immagine 6">
            <a:extLst>
              <a:ext uri="{FF2B5EF4-FFF2-40B4-BE49-F238E27FC236}">
                <a16:creationId xmlns:a16="http://schemas.microsoft.com/office/drawing/2014/main" id="{03E3C860-210D-1CD0-44C2-E2E54C31C63E}"/>
              </a:ext>
            </a:extLst>
          </p:cNvPr>
          <p:cNvPicPr>
            <a:picLocks noChangeAspect="1"/>
          </p:cNvPicPr>
          <p:nvPr/>
        </p:nvPicPr>
        <p:blipFill>
          <a:blip r:embed="rId3"/>
          <a:srcRect/>
          <a:stretch/>
        </p:blipFill>
        <p:spPr>
          <a:xfrm>
            <a:off x="945085" y="1386636"/>
            <a:ext cx="9145181" cy="408472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4086F56E-8CB8-703C-23B8-B85DB704C0FB}"/>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A78B4DF5-C3A8-4EF7-67F3-C6A8AD503995}"/>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2</a:t>
            </a:r>
            <a:endParaRPr dirty="0"/>
          </a:p>
        </p:txBody>
      </p:sp>
      <p:sp>
        <p:nvSpPr>
          <p:cNvPr id="1296" name="Google Shape;1296;p63">
            <a:extLst>
              <a:ext uri="{FF2B5EF4-FFF2-40B4-BE49-F238E27FC236}">
                <a16:creationId xmlns:a16="http://schemas.microsoft.com/office/drawing/2014/main" id="{CF46973E-52FA-EE28-9EFD-9BE4BA523D51}"/>
              </a:ext>
            </a:extLst>
          </p:cNvPr>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a:t>
            </a:r>
            <a:r>
              <a:rPr lang="it-IT" dirty="0" err="1"/>
              <a:t>perfomance</a:t>
            </a:r>
            <a:endParaRPr dirty="0"/>
          </a:p>
        </p:txBody>
      </p:sp>
      <p:sp>
        <p:nvSpPr>
          <p:cNvPr id="1297" name="Google Shape;1297;p63">
            <a:extLst>
              <a:ext uri="{FF2B5EF4-FFF2-40B4-BE49-F238E27FC236}">
                <a16:creationId xmlns:a16="http://schemas.microsoft.com/office/drawing/2014/main" id="{5F12C78D-ADAA-62CD-04FB-D062B5B0DB22}"/>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Obiettivi</a:t>
            </a:r>
            <a:endParaRPr dirty="0"/>
          </a:p>
          <a:p>
            <a:pPr marL="304792" lvl="0" indent="-304792" algn="l" rtl="0">
              <a:lnSpc>
                <a:spcPct val="120000"/>
              </a:lnSpc>
              <a:spcBef>
                <a:spcPts val="1067"/>
              </a:spcBef>
              <a:spcAft>
                <a:spcPts val="0"/>
              </a:spcAft>
              <a:buSzPts val="2400"/>
              <a:buChar char="•"/>
            </a:pPr>
            <a:r>
              <a:rPr lang="en-US" dirty="0" err="1"/>
              <a:t>Definizione</a:t>
            </a:r>
            <a:r>
              <a:rPr lang="en-US" dirty="0"/>
              <a:t> del DOE</a:t>
            </a:r>
            <a:endParaRPr dirty="0"/>
          </a:p>
        </p:txBody>
      </p:sp>
    </p:spTree>
    <p:extLst>
      <p:ext uri="{BB962C8B-B14F-4D97-AF65-F5344CB8AC3E}">
        <p14:creationId xmlns:p14="http://schemas.microsoft.com/office/powerpoint/2010/main" val="421922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58FF85B-0617-6DCC-1D1D-C0C384FDA27E}"/>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E68F469B-6551-B18E-77B2-E667B6D08393}"/>
              </a:ext>
            </a:extLst>
          </p:cNvPr>
          <p:cNvSpPr txBox="1">
            <a:spLocks noGrp="1"/>
          </p:cNvSpPr>
          <p:nvPr>
            <p:ph type="body" idx="1"/>
          </p:nvPr>
        </p:nvSpPr>
        <p:spPr>
          <a:xfrm>
            <a:off x="456282" y="1146250"/>
            <a:ext cx="10515600" cy="4984525"/>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2000" dirty="0">
                <a:latin typeface="+mn-lt"/>
              </a:rPr>
              <a:t>L'analisi delle prestazioni delle connessioni TLS 1.3 post-quantum ha l'obiettivo di valutare il costo del passaggio dagli algoritmi </a:t>
            </a:r>
            <a:r>
              <a:rPr lang="it-IT" sz="2000" dirty="0" err="1">
                <a:latin typeface="+mn-lt"/>
              </a:rPr>
              <a:t>pre</a:t>
            </a:r>
            <a:r>
              <a:rPr lang="it-IT" sz="2000" dirty="0">
                <a:latin typeface="+mn-lt"/>
              </a:rPr>
              <a:t>-quantum in TLS 1.3 agli algoritmi post-quantum e/o ibridi. Per raggiungere questo scopo, sono stati sviluppati degli script Python, sia per il client che per </a:t>
            </a:r>
            <a:r>
              <a:rPr lang="it-IT" sz="2000" dirty="0" err="1">
                <a:latin typeface="+mn-lt"/>
              </a:rPr>
              <a:t>Nginx</a:t>
            </a:r>
            <a:r>
              <a:rPr lang="it-IT" sz="2000" dirty="0">
                <a:latin typeface="+mn-lt"/>
              </a:rPr>
              <a:t>, con l'obiettivo di inviare richieste in modo sequenziale e raccogliere le metriche necessarie per l'analisi delle prestazioni. I test verranno eseguiti mantenendo sempre la stessa configurazione. In un primo scenario, saranno utilizzati esclusivamente algoritmi post-quantum, mentre in un secondo test verranno analizzati gli algoritmi ibridi. Infine, i risultati ottenuti da queste due configurazioni saranno confrontati con quelli derivanti dall’uso di algoritmi </a:t>
            </a:r>
            <a:r>
              <a:rPr lang="it-IT" sz="2000" dirty="0" err="1">
                <a:latin typeface="+mn-lt"/>
              </a:rPr>
              <a:t>pre</a:t>
            </a:r>
            <a:r>
              <a:rPr lang="it-IT" sz="2000" dirty="0">
                <a:latin typeface="+mn-lt"/>
              </a:rPr>
              <a:t>-quantum, così da ottenere un'analisi chiara e dettagliata.</a:t>
            </a:r>
          </a:p>
          <a:p>
            <a:pPr marL="0" lvl="0" indent="0" algn="just" rtl="0">
              <a:lnSpc>
                <a:spcPct val="110000"/>
              </a:lnSpc>
              <a:spcBef>
                <a:spcPts val="0"/>
              </a:spcBef>
              <a:spcAft>
                <a:spcPts val="0"/>
              </a:spcAft>
              <a:buSzPts val="1920"/>
              <a:buNone/>
            </a:pPr>
            <a:r>
              <a:rPr lang="it-IT" sz="2000" dirty="0">
                <a:latin typeface="+mn-lt"/>
              </a:rPr>
              <a:t>Per valutare con precisione l’impatto degli algoritmi post-quantum e ibridi, l’intero progetto, comprendente sia il client che il server, viene eseguito localmente sullo stesso computer. Questa scelta permette di eliminare possibili interferenze derivanti dall’uso della rete, garantendo un'analisi più accurata delle prestazioni.</a:t>
            </a:r>
          </a:p>
        </p:txBody>
      </p:sp>
      <p:sp>
        <p:nvSpPr>
          <p:cNvPr id="1304" name="Google Shape;1304;p64">
            <a:extLst>
              <a:ext uri="{FF2B5EF4-FFF2-40B4-BE49-F238E27FC236}">
                <a16:creationId xmlns:a16="http://schemas.microsoft.com/office/drawing/2014/main" id="{77921205-6EC2-CA36-6A37-3281B1AA1A40}"/>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Obiettivi</a:t>
            </a:r>
            <a:endParaRPr dirty="0"/>
          </a:p>
        </p:txBody>
      </p:sp>
    </p:spTree>
    <p:extLst>
      <p:ext uri="{BB962C8B-B14F-4D97-AF65-F5344CB8AC3E}">
        <p14:creationId xmlns:p14="http://schemas.microsoft.com/office/powerpoint/2010/main" val="2330574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6FFE8CC-3C14-07E8-7732-8EFEA0B37F88}"/>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A8EFEF2A-1AAD-E8B0-89E4-B40DDE1FB707}"/>
              </a:ext>
            </a:extLst>
          </p:cNvPr>
          <p:cNvSpPr txBox="1">
            <a:spLocks noGrp="1"/>
          </p:cNvSpPr>
          <p:nvPr>
            <p:ph type="body" idx="1"/>
          </p:nvPr>
        </p:nvSpPr>
        <p:spPr>
          <a:xfrm>
            <a:off x="456281" y="1146252"/>
            <a:ext cx="11232492" cy="1564547"/>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2000" dirty="0">
                <a:latin typeface="+mn-lt"/>
              </a:rPr>
              <a:t>Per definire un Design of </a:t>
            </a:r>
            <a:r>
              <a:rPr lang="it-IT" sz="2000" dirty="0" err="1">
                <a:latin typeface="+mn-lt"/>
              </a:rPr>
              <a:t>Experiments</a:t>
            </a:r>
            <a:r>
              <a:rPr lang="it-IT" sz="2000" dirty="0">
                <a:latin typeface="+mn-lt"/>
              </a:rPr>
              <a:t> (DOE) è fondamentale identificare i fattori in gioco e le variabili osservate. Nel nostro caso, i fattori (o variabili di ingresso) del sistema sono due: l’algoritmo di KEM (Key </a:t>
            </a:r>
            <a:r>
              <a:rPr lang="it-IT" sz="2000" dirty="0" err="1">
                <a:latin typeface="+mn-lt"/>
              </a:rPr>
              <a:t>Encapsulation</a:t>
            </a:r>
            <a:r>
              <a:rPr lang="it-IT" sz="2000" dirty="0">
                <a:latin typeface="+mn-lt"/>
              </a:rPr>
              <a:t> </a:t>
            </a:r>
            <a:r>
              <a:rPr lang="it-IT" sz="2000" dirty="0" err="1">
                <a:latin typeface="+mn-lt"/>
              </a:rPr>
              <a:t>Mechanism</a:t>
            </a:r>
            <a:r>
              <a:rPr lang="it-IT" sz="2000" dirty="0">
                <a:latin typeface="+mn-lt"/>
              </a:rPr>
              <a:t>) e l’algoritmo di firma. Le variabili osservate sarà il tempo e i byte scambiati. </a:t>
            </a:r>
          </a:p>
        </p:txBody>
      </p:sp>
      <p:sp>
        <p:nvSpPr>
          <p:cNvPr id="1304" name="Google Shape;1304;p64">
            <a:extLst>
              <a:ext uri="{FF2B5EF4-FFF2-40B4-BE49-F238E27FC236}">
                <a16:creationId xmlns:a16="http://schemas.microsoft.com/office/drawing/2014/main" id="{0911CE90-C720-81FE-5644-9B8487DD09A4}"/>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Definizione del DOE</a:t>
            </a:r>
            <a:endParaRPr dirty="0"/>
          </a:p>
        </p:txBody>
      </p:sp>
      <p:pic>
        <p:nvPicPr>
          <p:cNvPr id="3" name="Immagine 2">
            <a:extLst>
              <a:ext uri="{FF2B5EF4-FFF2-40B4-BE49-F238E27FC236}">
                <a16:creationId xmlns:a16="http://schemas.microsoft.com/office/drawing/2014/main" id="{AB4AC1E6-96D6-09BC-3604-A07C9FD660CE}"/>
              </a:ext>
            </a:extLst>
          </p:cNvPr>
          <p:cNvPicPr>
            <a:picLocks noChangeAspect="1"/>
          </p:cNvPicPr>
          <p:nvPr/>
        </p:nvPicPr>
        <p:blipFill>
          <a:blip r:embed="rId3"/>
          <a:stretch>
            <a:fillRect/>
          </a:stretch>
        </p:blipFill>
        <p:spPr>
          <a:xfrm>
            <a:off x="7140784" y="2852313"/>
            <a:ext cx="4374750" cy="1777270"/>
          </a:xfrm>
          <a:prstGeom prst="rect">
            <a:avLst/>
          </a:prstGeom>
        </p:spPr>
      </p:pic>
      <p:sp>
        <p:nvSpPr>
          <p:cNvPr id="8" name="CasellaDiTesto 7">
            <a:extLst>
              <a:ext uri="{FF2B5EF4-FFF2-40B4-BE49-F238E27FC236}">
                <a16:creationId xmlns:a16="http://schemas.microsoft.com/office/drawing/2014/main" id="{3F17A65A-CFA8-0627-2DB8-18A8E82DBF10}"/>
              </a:ext>
            </a:extLst>
          </p:cNvPr>
          <p:cNvSpPr txBox="1"/>
          <p:nvPr/>
        </p:nvSpPr>
        <p:spPr>
          <a:xfrm>
            <a:off x="456281" y="2598793"/>
            <a:ext cx="6511264" cy="3477875"/>
          </a:xfrm>
          <a:prstGeom prst="rect">
            <a:avLst/>
          </a:prstGeom>
          <a:noFill/>
        </p:spPr>
        <p:txBody>
          <a:bodyPr wrap="square" rtlCol="0">
            <a:spAutoFit/>
          </a:bodyPr>
          <a:lstStyle/>
          <a:p>
            <a:r>
              <a:rPr lang="it-IT" sz="2000" dirty="0">
                <a:latin typeface="+mn-lt"/>
              </a:rPr>
              <a:t>Gli algoritmi post-quantum verranno classificati in base al livello di sicurezza definito dal NIST. Secondo il NIST, un algoritmo crittografico garantisce un determinato livello di sicurezza se la sua complessità computazionale è comparabile a quella di problemi matematici noti e difficili da risolvere (come indicato nella relativa tabella di riferimento). Tuttavia, la sicurezza degli algoritmi crittografici è complessa da dimostrare formalmente, poiché si basa principalmente sull'assenza di vulnerabilità note e sulla resistenza alle analisi crittografiche nel tempo.</a:t>
            </a:r>
            <a:endParaRPr lang="it-IT" sz="2000" dirty="0"/>
          </a:p>
        </p:txBody>
      </p:sp>
    </p:spTree>
    <p:extLst>
      <p:ext uri="{BB962C8B-B14F-4D97-AF65-F5344CB8AC3E}">
        <p14:creationId xmlns:p14="http://schemas.microsoft.com/office/powerpoint/2010/main" val="15552106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DE134CE4-EC0E-FAE9-C465-EA693925E3CA}"/>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44996E7A-7BC2-93B5-4134-36B705060DE1}"/>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3</a:t>
            </a:r>
            <a:endParaRPr dirty="0"/>
          </a:p>
        </p:txBody>
      </p:sp>
      <p:sp>
        <p:nvSpPr>
          <p:cNvPr id="1296" name="Google Shape;1296;p63">
            <a:extLst>
              <a:ext uri="{FF2B5EF4-FFF2-40B4-BE49-F238E27FC236}">
                <a16:creationId xmlns:a16="http://schemas.microsoft.com/office/drawing/2014/main" id="{44687A18-7F20-6C6B-6F4B-A970CA3C4455}"/>
              </a:ext>
            </a:extLst>
          </p:cNvPr>
          <p:cNvSpPr txBox="1">
            <a:spLocks noGrp="1"/>
          </p:cNvSpPr>
          <p:nvPr>
            <p:ph type="title"/>
          </p:nvPr>
        </p:nvSpPr>
        <p:spPr>
          <a:xfrm>
            <a:off x="3177131" y="1234520"/>
            <a:ext cx="7187487" cy="52677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un caso reale: Deployment del progetto in AWS</a:t>
            </a:r>
            <a:endParaRPr dirty="0"/>
          </a:p>
        </p:txBody>
      </p:sp>
      <p:sp>
        <p:nvSpPr>
          <p:cNvPr id="1297" name="Google Shape;1297;p63">
            <a:extLst>
              <a:ext uri="{FF2B5EF4-FFF2-40B4-BE49-F238E27FC236}">
                <a16:creationId xmlns:a16="http://schemas.microsoft.com/office/drawing/2014/main" id="{750D64D0-2E1A-3DE3-7EB8-91F2387CE878}"/>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Obiettivi</a:t>
            </a:r>
            <a:endParaRPr dirty="0"/>
          </a:p>
          <a:p>
            <a:pPr marL="304792" lvl="0" indent="-304792" algn="l" rtl="0">
              <a:lnSpc>
                <a:spcPct val="120000"/>
              </a:lnSpc>
              <a:spcBef>
                <a:spcPts val="1067"/>
              </a:spcBef>
              <a:spcAft>
                <a:spcPts val="0"/>
              </a:spcAft>
              <a:buSzPts val="2400"/>
              <a:buChar char="•"/>
            </a:pPr>
            <a:r>
              <a:rPr lang="en-US" dirty="0" err="1"/>
              <a:t>Definizione</a:t>
            </a:r>
            <a:r>
              <a:rPr lang="en-US" dirty="0"/>
              <a:t> del DOE</a:t>
            </a:r>
            <a:endParaRPr dirty="0"/>
          </a:p>
        </p:txBody>
      </p:sp>
    </p:spTree>
    <p:extLst>
      <p:ext uri="{BB962C8B-B14F-4D97-AF65-F5344CB8AC3E}">
        <p14:creationId xmlns:p14="http://schemas.microsoft.com/office/powerpoint/2010/main" val="2109552365"/>
      </p:ext>
    </p:extLst>
  </p:cSld>
  <p:clrMapOvr>
    <a:masterClrMapping/>
  </p:clrMapOvr>
  <p:transition>
    <p:fade/>
  </p:transition>
</p:sld>
</file>

<file path=ppt/theme/theme1.xml><?xml version="1.0" encoding="utf-8"?>
<a:theme xmlns:a="http://schemas.openxmlformats.org/drawingml/2006/main" name="2023 Namirial Presentation Template - Green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Namirial Presentation Template - Neutral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594</Words>
  <Application>Microsoft Office PowerPoint</Application>
  <PresentationFormat>Widescreen</PresentationFormat>
  <Paragraphs>37</Paragraphs>
  <Slides>10</Slides>
  <Notes>10</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10</vt:i4>
      </vt:variant>
    </vt:vector>
  </HeadingPairs>
  <TitlesOfParts>
    <vt:vector size="17" baseType="lpstr">
      <vt:lpstr>Open Sans</vt:lpstr>
      <vt:lpstr>Arial</vt:lpstr>
      <vt:lpstr>Open Sans SemiBold</vt:lpstr>
      <vt:lpstr>Quattrocento Sans</vt:lpstr>
      <vt:lpstr>Calibri</vt:lpstr>
      <vt:lpstr>2023 Namirial Presentation Template - Green Version</vt:lpstr>
      <vt:lpstr>2023 Namirial Presentation Template - Neutral Version</vt:lpstr>
      <vt:lpstr>Tesi di Laurea Magistrale in Ingegneria informatica by Riccardi Dario</vt:lpstr>
      <vt:lpstr>Content Overview</vt:lpstr>
      <vt:lpstr>Introduzione</vt:lpstr>
      <vt:lpstr>Generale</vt:lpstr>
      <vt:lpstr>Schema UML del progetto</vt:lpstr>
      <vt:lpstr>Analisi di perfomance</vt:lpstr>
      <vt:lpstr>Obiettivi</vt:lpstr>
      <vt:lpstr>Definizione del DOE</vt:lpstr>
      <vt:lpstr>Analisi di un caso reale: Deployment del progetto in AWS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GDL</dc:creator>
  <cp:lastModifiedBy>DARIO RICCARDI</cp:lastModifiedBy>
  <cp:revision>11</cp:revision>
  <dcterms:modified xsi:type="dcterms:W3CDTF">2025-03-01T17:09:05Z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2025-02-28T16:05:48Z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45286846-4cad-490b-9de2-5df81aa67498</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